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66" r:id="rId3"/>
    <p:sldId id="267" r:id="rId4"/>
    <p:sldId id="268" r:id="rId5"/>
    <p:sldId id="269" r:id="rId6"/>
    <p:sldId id="270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FFC416"/>
    <a:srgbClr val="FFFC00"/>
    <a:srgbClr val="8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62030-F574-438B-B856-D9C958B01E0D}" v="58" dt="2025-10-08T06:10:14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67" d="100"/>
          <a:sy n="67" d="100"/>
        </p:scale>
        <p:origin x="1636" y="68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MacKenzie" userId="1e14dc86ffb2601f" providerId="LiveId" clId="{F7F48E28-4A8B-4215-A292-65B5CC86E4B3}"/>
    <pc:docChg chg="undo redo custSel addSld delSld modSld sldOrd">
      <pc:chgData name="Jayden MacKenzie" userId="1e14dc86ffb2601f" providerId="LiveId" clId="{F7F48E28-4A8B-4215-A292-65B5CC86E4B3}" dt="2025-10-15T00:50:10.390" v="2093" actId="313"/>
      <pc:docMkLst>
        <pc:docMk/>
      </pc:docMkLst>
      <pc:sldChg chg="addSp delSp modSp mod">
        <pc:chgData name="Jayden MacKenzie" userId="1e14dc86ffb2601f" providerId="LiveId" clId="{F7F48E28-4A8B-4215-A292-65B5CC86E4B3}" dt="2025-10-08T05:49:37.920" v="2035" actId="1076"/>
        <pc:sldMkLst>
          <pc:docMk/>
          <pc:sldMk cId="3682373224" sldId="256"/>
        </pc:sldMkLst>
        <pc:spChg chg="add mod">
          <ac:chgData name="Jayden MacKenzie" userId="1e14dc86ffb2601f" providerId="LiveId" clId="{F7F48E28-4A8B-4215-A292-65B5CC86E4B3}" dt="2025-10-08T04:26:19.453" v="2034" actId="20577"/>
          <ac:spMkLst>
            <pc:docMk/>
            <pc:sldMk cId="3682373224" sldId="256"/>
            <ac:spMk id="2" creationId="{7970AB30-9BCB-1298-3009-57BDE4F08894}"/>
          </ac:spMkLst>
        </pc:spChg>
        <pc:spChg chg="add mod ord">
          <ac:chgData name="Jayden MacKenzie" userId="1e14dc86ffb2601f" providerId="LiveId" clId="{F7F48E28-4A8B-4215-A292-65B5CC86E4B3}" dt="2025-10-08T03:52:19.054" v="347" actId="167"/>
          <ac:spMkLst>
            <pc:docMk/>
            <pc:sldMk cId="3682373224" sldId="256"/>
            <ac:spMk id="4" creationId="{BAC106CA-20DC-516A-5B6B-A15ED671ED14}"/>
          </ac:spMkLst>
        </pc:spChg>
        <pc:spChg chg="mod">
          <ac:chgData name="Jayden MacKenzie" userId="1e14dc86ffb2601f" providerId="LiveId" clId="{F7F48E28-4A8B-4215-A292-65B5CC86E4B3}" dt="2025-10-08T03:38:24.747" v="7" actId="20577"/>
          <ac:spMkLst>
            <pc:docMk/>
            <pc:sldMk cId="3682373224" sldId="256"/>
            <ac:spMk id="5" creationId="{2456389C-2AFF-E5E7-67C6-8EC37CAC8C96}"/>
          </ac:spMkLst>
        </pc:spChg>
        <pc:spChg chg="mod">
          <ac:chgData name="Jayden MacKenzie" userId="1e14dc86ffb2601f" providerId="LiveId" clId="{F7F48E28-4A8B-4215-A292-65B5CC86E4B3}" dt="2025-10-08T05:49:37.920" v="2035" actId="1076"/>
          <ac:spMkLst>
            <pc:docMk/>
            <pc:sldMk cId="3682373224" sldId="256"/>
            <ac:spMk id="6" creationId="{5B0E80AE-A4C5-EB43-FD16-1C101A3DCDB2}"/>
          </ac:spMkLst>
        </pc:spChg>
        <pc:spChg chg="mod">
          <ac:chgData name="Jayden MacKenzie" userId="1e14dc86ffb2601f" providerId="LiveId" clId="{F7F48E28-4A8B-4215-A292-65B5CC86E4B3}" dt="2025-10-08T03:39:27.667" v="131" actId="1037"/>
          <ac:spMkLst>
            <pc:docMk/>
            <pc:sldMk cId="3682373224" sldId="256"/>
            <ac:spMk id="7" creationId="{21CD99DD-0475-41D1-B548-D8AA1B35EC38}"/>
          </ac:spMkLst>
        </pc:spChg>
        <pc:picChg chg="add del">
          <ac:chgData name="Jayden MacKenzie" userId="1e14dc86ffb2601f" providerId="LiveId" clId="{F7F48E28-4A8B-4215-A292-65B5CC86E4B3}" dt="2025-10-08T03:52:29.319" v="350" actId="478"/>
          <ac:picMkLst>
            <pc:docMk/>
            <pc:sldMk cId="3682373224" sldId="256"/>
            <ac:picMk id="9" creationId="{8951C55B-C4A1-C233-CE1E-7DA8EDEB1EBC}"/>
          </ac:picMkLst>
        </pc:pic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308367974" sldId="262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3812371165" sldId="263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26359408" sldId="264"/>
        </pc:sldMkLst>
      </pc:sldChg>
      <pc:sldChg chg="addSp delSp modSp mod">
        <pc:chgData name="Jayden MacKenzie" userId="1e14dc86ffb2601f" providerId="LiveId" clId="{F7F48E28-4A8B-4215-A292-65B5CC86E4B3}" dt="2025-10-15T00:50:08.403" v="2089" actId="313"/>
        <pc:sldMkLst>
          <pc:docMk/>
          <pc:sldMk cId="322634703" sldId="266"/>
        </pc:sldMkLst>
        <pc:spChg chg="mod">
          <ac:chgData name="Jayden MacKenzie" userId="1e14dc86ffb2601f" providerId="LiveId" clId="{F7F48E28-4A8B-4215-A292-65B5CC86E4B3}" dt="2025-10-08T03:57:42.684" v="611" actId="2710"/>
          <ac:spMkLst>
            <pc:docMk/>
            <pc:sldMk cId="322634703" sldId="266"/>
            <ac:spMk id="3" creationId="{315EC3F2-7FE8-A537-DD37-35A29A384D34}"/>
          </ac:spMkLst>
        </pc:spChg>
        <pc:spChg chg="add mod">
          <ac:chgData name="Jayden MacKenzie" userId="1e14dc86ffb2601f" providerId="LiveId" clId="{F7F48E28-4A8B-4215-A292-65B5CC86E4B3}" dt="2025-10-08T03:50:28.139" v="327" actId="113"/>
          <ac:spMkLst>
            <pc:docMk/>
            <pc:sldMk cId="322634703" sldId="266"/>
            <ac:spMk id="17" creationId="{A058D76C-8DD6-4C39-7E61-3C6A495FB0DE}"/>
          </ac:spMkLst>
        </pc:spChg>
        <pc:spChg chg="add mod">
          <ac:chgData name="Jayden MacKenzie" userId="1e14dc86ffb2601f" providerId="LiveId" clId="{F7F48E28-4A8B-4215-A292-65B5CC86E4B3}" dt="2025-10-08T03:50:38.909" v="342" actId="1076"/>
          <ac:spMkLst>
            <pc:docMk/>
            <pc:sldMk cId="322634703" sldId="266"/>
            <ac:spMk id="20" creationId="{2BF14542-A388-76D2-5E48-DD298DA2636C}"/>
          </ac:spMkLst>
        </pc:spChg>
        <pc:spChg chg="mod">
          <ac:chgData name="Jayden MacKenzie" userId="1e14dc86ffb2601f" providerId="LiveId" clId="{F7F48E28-4A8B-4215-A292-65B5CC86E4B3}" dt="2025-10-15T00:50:08.403" v="2089" actId="313"/>
          <ac:spMkLst>
            <pc:docMk/>
            <pc:sldMk cId="322634703" sldId="266"/>
            <ac:spMk id="36" creationId="{2D45ACC2-C707-BEAA-DB86-A3F818B74E3A}"/>
          </ac:spMkLst>
        </pc:spChg>
        <pc:spChg chg="mod">
          <ac:chgData name="Jayden MacKenzie" userId="1e14dc86ffb2601f" providerId="LiveId" clId="{F7F48E28-4A8B-4215-A292-65B5CC86E4B3}" dt="2025-10-08T03:44:25.905" v="259" actId="20577"/>
          <ac:spMkLst>
            <pc:docMk/>
            <pc:sldMk cId="322634703" sldId="266"/>
            <ac:spMk id="37" creationId="{2E634A64-6188-4D06-170C-C02EE33F793B}"/>
          </ac:spMkLst>
        </pc:spChg>
        <pc:spChg chg="mod">
          <ac:chgData name="Jayden MacKenzie" userId="1e14dc86ffb2601f" providerId="LiveId" clId="{F7F48E28-4A8B-4215-A292-65B5CC86E4B3}" dt="2025-10-08T03:47:19.273" v="303" actId="1076"/>
          <ac:spMkLst>
            <pc:docMk/>
            <pc:sldMk cId="322634703" sldId="266"/>
            <ac:spMk id="48" creationId="{17AC1B13-C1EA-739F-E737-4EE7C0A39B29}"/>
          </ac:spMkLst>
        </pc:spChg>
        <pc:picChg chg="add mod">
          <ac:chgData name="Jayden MacKenzie" userId="1e14dc86ffb2601f" providerId="LiveId" clId="{F7F48E28-4A8B-4215-A292-65B5CC86E4B3}" dt="2025-10-08T03:46:54.894" v="299" actId="1076"/>
          <ac:picMkLst>
            <pc:docMk/>
            <pc:sldMk cId="322634703" sldId="266"/>
            <ac:picMk id="10" creationId="{26CB031D-E4E6-E3F4-9041-FA4CAD1B1539}"/>
          </ac:picMkLst>
        </pc:picChg>
        <pc:picChg chg="add mod">
          <ac:chgData name="Jayden MacKenzie" userId="1e14dc86ffb2601f" providerId="LiveId" clId="{F7F48E28-4A8B-4215-A292-65B5CC86E4B3}" dt="2025-10-08T03:47:09.313" v="300" actId="1076"/>
          <ac:picMkLst>
            <pc:docMk/>
            <pc:sldMk cId="322634703" sldId="266"/>
            <ac:picMk id="18" creationId="{2F26DE5A-007A-DA25-6119-61B3E032771B}"/>
          </ac:picMkLst>
        </pc:picChg>
        <pc:picChg chg="add mod">
          <ac:chgData name="Jayden MacKenzie" userId="1e14dc86ffb2601f" providerId="LiveId" clId="{F7F48E28-4A8B-4215-A292-65B5CC86E4B3}" dt="2025-10-08T03:50:34.199" v="341" actId="1035"/>
          <ac:picMkLst>
            <pc:docMk/>
            <pc:sldMk cId="322634703" sldId="266"/>
            <ac:picMk id="19" creationId="{3EC91E8C-E6AE-B6DB-046F-7112A0251950}"/>
          </ac:picMkLst>
        </pc:picChg>
        <pc:picChg chg="mod">
          <ac:chgData name="Jayden MacKenzie" userId="1e14dc86ffb2601f" providerId="LiveId" clId="{F7F48E28-4A8B-4215-A292-65B5CC86E4B3}" dt="2025-10-13T23:41:08.660" v="2088" actId="1035"/>
          <ac:picMkLst>
            <pc:docMk/>
            <pc:sldMk cId="322634703" sldId="266"/>
            <ac:picMk id="55" creationId="{3110ED6F-B18A-7837-8B6E-563BA429231A}"/>
          </ac:picMkLst>
        </pc:picChg>
        <pc:cxnChg chg="add mod">
          <ac:chgData name="Jayden MacKenzie" userId="1e14dc86ffb2601f" providerId="LiveId" clId="{F7F48E28-4A8B-4215-A292-65B5CC86E4B3}" dt="2025-10-08T03:46:17.013" v="292" actId="208"/>
          <ac:cxnSpMkLst>
            <pc:docMk/>
            <pc:sldMk cId="322634703" sldId="266"/>
            <ac:cxnSpMk id="12" creationId="{FCA50E82-947D-26CE-6EA4-62553516AB54}"/>
          </ac:cxnSpMkLst>
        </pc:cxnChg>
        <pc:cxnChg chg="add mod">
          <ac:chgData name="Jayden MacKenzie" userId="1e14dc86ffb2601f" providerId="LiveId" clId="{F7F48E28-4A8B-4215-A292-65B5CC86E4B3}" dt="2025-10-08T03:46:41.305" v="296" actId="208"/>
          <ac:cxnSpMkLst>
            <pc:docMk/>
            <pc:sldMk cId="322634703" sldId="266"/>
            <ac:cxnSpMk id="16" creationId="{B8E0D416-709B-7E05-8BED-28E21BF4FFB0}"/>
          </ac:cxnSpMkLst>
        </pc:cxnChg>
        <pc:cxnChg chg="add mod">
          <ac:chgData name="Jayden MacKenzie" userId="1e14dc86ffb2601f" providerId="LiveId" clId="{F7F48E28-4A8B-4215-A292-65B5CC86E4B3}" dt="2025-10-08T03:50:34.199" v="341" actId="1035"/>
          <ac:cxnSpMkLst>
            <pc:docMk/>
            <pc:sldMk cId="322634703" sldId="266"/>
            <ac:cxnSpMk id="22" creationId="{BBDAA630-95D9-C53B-B4CD-51D1D02AD730}"/>
          </ac:cxnSpMkLst>
        </pc:cxnChg>
        <pc:cxnChg chg="add mod">
          <ac:chgData name="Jayden MacKenzie" userId="1e14dc86ffb2601f" providerId="LiveId" clId="{F7F48E28-4A8B-4215-A292-65B5CC86E4B3}" dt="2025-10-08T03:50:34.199" v="341" actId="1035"/>
          <ac:cxnSpMkLst>
            <pc:docMk/>
            <pc:sldMk cId="322634703" sldId="266"/>
            <ac:cxnSpMk id="24" creationId="{CACF445D-D30B-02E7-0272-F4B9733BCA60}"/>
          </ac:cxnSpMkLst>
        </pc:cxnChg>
      </pc:sldChg>
      <pc:sldChg chg="modSp del mod">
        <pc:chgData name="Jayden MacKenzie" userId="1e14dc86ffb2601f" providerId="LiveId" clId="{F7F48E28-4A8B-4215-A292-65B5CC86E4B3}" dt="2025-10-08T03:44:20.364" v="245" actId="47"/>
        <pc:sldMkLst>
          <pc:docMk/>
          <pc:sldMk cId="1871518993" sldId="267"/>
        </pc:sldMkLst>
      </pc:sldChg>
      <pc:sldChg chg="addSp delSp modSp add mod">
        <pc:chgData name="Jayden MacKenzie" userId="1e14dc86ffb2601f" providerId="LiveId" clId="{F7F48E28-4A8B-4215-A292-65B5CC86E4B3}" dt="2025-10-15T00:50:08.975" v="2090" actId="313"/>
        <pc:sldMkLst>
          <pc:docMk/>
          <pc:sldMk cId="2749201743" sldId="267"/>
        </pc:sldMkLst>
        <pc:spChg chg="mod">
          <ac:chgData name="Jayden MacKenzie" userId="1e14dc86ffb2601f" providerId="LiveId" clId="{F7F48E28-4A8B-4215-A292-65B5CC86E4B3}" dt="2025-10-08T04:00:17.105" v="650" actId="14100"/>
          <ac:spMkLst>
            <pc:docMk/>
            <pc:sldMk cId="2749201743" sldId="267"/>
            <ac:spMk id="3" creationId="{F82A9969-25E0-6583-45EF-42F1D099C8A7}"/>
          </ac:spMkLst>
        </pc:spChg>
        <pc:spChg chg="mod">
          <ac:chgData name="Jayden MacKenzie" userId="1e14dc86ffb2601f" providerId="LiveId" clId="{F7F48E28-4A8B-4215-A292-65B5CC86E4B3}" dt="2025-10-08T06:10:14.449" v="2075"/>
          <ac:spMkLst>
            <pc:docMk/>
            <pc:sldMk cId="2749201743" sldId="267"/>
            <ac:spMk id="9" creationId="{1B3586CA-A347-176D-3E3D-F3854CB5A896}"/>
          </ac:spMkLst>
        </pc:spChg>
        <pc:spChg chg="add mod">
          <ac:chgData name="Jayden MacKenzie" userId="1e14dc86ffb2601f" providerId="LiveId" clId="{F7F48E28-4A8B-4215-A292-65B5CC86E4B3}" dt="2025-10-08T06:10:48.338" v="2080" actId="1076"/>
          <ac:spMkLst>
            <pc:docMk/>
            <pc:sldMk cId="2749201743" sldId="267"/>
            <ac:spMk id="11" creationId="{16915777-7AC2-DDC9-BFB8-1F975725D839}"/>
          </ac:spMkLst>
        </pc:spChg>
        <pc:spChg chg="add mod">
          <ac:chgData name="Jayden MacKenzie" userId="1e14dc86ffb2601f" providerId="LiveId" clId="{F7F48E28-4A8B-4215-A292-65B5CC86E4B3}" dt="2025-10-08T04:00:12.480" v="649" actId="14100"/>
          <ac:spMkLst>
            <pc:docMk/>
            <pc:sldMk cId="2749201743" sldId="267"/>
            <ac:spMk id="13" creationId="{51C6268E-9637-F33B-48A8-EF5DBD5E7A9B}"/>
          </ac:spMkLst>
        </pc:spChg>
        <pc:spChg chg="add mod">
          <ac:chgData name="Jayden MacKenzie" userId="1e14dc86ffb2601f" providerId="LiveId" clId="{F7F48E28-4A8B-4215-A292-65B5CC86E4B3}" dt="2025-10-08T03:59:24.332" v="639" actId="20577"/>
          <ac:spMkLst>
            <pc:docMk/>
            <pc:sldMk cId="2749201743" sldId="267"/>
            <ac:spMk id="23" creationId="{44ABF1D7-D2FD-3BA2-D134-93E8C00623B6}"/>
          </ac:spMkLst>
        </pc:spChg>
        <pc:spChg chg="mod">
          <ac:chgData name="Jayden MacKenzie" userId="1e14dc86ffb2601f" providerId="LiveId" clId="{F7F48E28-4A8B-4215-A292-65B5CC86E4B3}" dt="2025-10-15T00:50:08.975" v="2090" actId="313"/>
          <ac:spMkLst>
            <pc:docMk/>
            <pc:sldMk cId="2749201743" sldId="267"/>
            <ac:spMk id="36" creationId="{F2AF0694-08A4-4E1D-5E16-4B21840B95E2}"/>
          </ac:spMkLst>
        </pc:spChg>
        <pc:spChg chg="mod">
          <ac:chgData name="Jayden MacKenzie" userId="1e14dc86ffb2601f" providerId="LiveId" clId="{F7F48E28-4A8B-4215-A292-65B5CC86E4B3}" dt="2025-10-08T04:01:55.199" v="802" actId="20577"/>
          <ac:spMkLst>
            <pc:docMk/>
            <pc:sldMk cId="2749201743" sldId="267"/>
            <ac:spMk id="37" creationId="{0BFF213A-6F2C-89FD-1E6E-025C88EC1A83}"/>
          </ac:spMkLst>
        </pc:spChg>
        <pc:spChg chg="add del mod">
          <ac:chgData name="Jayden MacKenzie" userId="1e14dc86ffb2601f" providerId="LiveId" clId="{F7F48E28-4A8B-4215-A292-65B5CC86E4B3}" dt="2025-10-08T03:58:25.742" v="614" actId="1076"/>
          <ac:spMkLst>
            <pc:docMk/>
            <pc:sldMk cId="2749201743" sldId="267"/>
            <ac:spMk id="48" creationId="{E8967903-ADBD-4356-F01B-A25315E3DCA3}"/>
          </ac:spMkLst>
        </pc:spChg>
        <pc:grpChg chg="add mod ord">
          <ac:chgData name="Jayden MacKenzie" userId="1e14dc86ffb2601f" providerId="LiveId" clId="{F7F48E28-4A8B-4215-A292-65B5CC86E4B3}" dt="2025-10-08T06:10:48.338" v="2080" actId="1076"/>
          <ac:grpSpMkLst>
            <pc:docMk/>
            <pc:sldMk cId="2749201743" sldId="267"/>
            <ac:grpSpMk id="8" creationId="{7FFF4D17-13EA-536B-2D3D-73C40D9068A5}"/>
          </ac:grpSpMkLst>
        </pc:grpChg>
        <pc:picChg chg="add mod">
          <ac:chgData name="Jayden MacKenzie" userId="1e14dc86ffb2601f" providerId="LiveId" clId="{F7F48E28-4A8B-4215-A292-65B5CC86E4B3}" dt="2025-10-08T03:58:25.742" v="614" actId="1076"/>
          <ac:picMkLst>
            <pc:docMk/>
            <pc:sldMk cId="2749201743" sldId="267"/>
            <ac:picMk id="6" creationId="{9F5C824E-3095-E013-F68D-A4CFA8F18CC6}"/>
          </ac:picMkLst>
        </pc:picChg>
        <pc:picChg chg="add mod">
          <ac:chgData name="Jayden MacKenzie" userId="1e14dc86ffb2601f" providerId="LiveId" clId="{F7F48E28-4A8B-4215-A292-65B5CC86E4B3}" dt="2025-10-08T03:58:57.259" v="633" actId="1035"/>
          <ac:picMkLst>
            <pc:docMk/>
            <pc:sldMk cId="2749201743" sldId="267"/>
            <ac:picMk id="14" creationId="{2142EA94-C064-F55E-78D0-8D75FE04CBCF}"/>
          </ac:picMkLst>
        </pc:picChg>
        <pc:picChg chg="add mod">
          <ac:chgData name="Jayden MacKenzie" userId="1e14dc86ffb2601f" providerId="LiveId" clId="{F7F48E28-4A8B-4215-A292-65B5CC86E4B3}" dt="2025-10-08T03:58:53.471" v="623" actId="1036"/>
          <ac:picMkLst>
            <pc:docMk/>
            <pc:sldMk cId="2749201743" sldId="267"/>
            <ac:picMk id="15" creationId="{7DAB37D2-8CEF-E799-3B2A-04E8A5A1F1CA}"/>
          </ac:picMkLst>
        </pc:picChg>
        <pc:picChg chg="add mod">
          <ac:chgData name="Jayden MacKenzie" userId="1e14dc86ffb2601f" providerId="LiveId" clId="{F7F48E28-4A8B-4215-A292-65B5CC86E4B3}" dt="2025-10-08T03:59:17.237" v="635" actId="1076"/>
          <ac:picMkLst>
            <pc:docMk/>
            <pc:sldMk cId="2749201743" sldId="267"/>
            <ac:picMk id="21" creationId="{0081FAEF-3E05-1201-FBE7-A43961D42CAF}"/>
          </ac:picMkLst>
        </pc:picChg>
        <pc:cxnChg chg="add mod">
          <ac:chgData name="Jayden MacKenzie" userId="1e14dc86ffb2601f" providerId="LiveId" clId="{F7F48E28-4A8B-4215-A292-65B5CC86E4B3}" dt="2025-10-08T03:58:29.739" v="615" actId="1076"/>
          <ac:cxnSpMkLst>
            <pc:docMk/>
            <pc:sldMk cId="2749201743" sldId="267"/>
            <ac:cxnSpMk id="7" creationId="{93E44760-D15E-1673-A5ED-490E25829752}"/>
          </ac:cxnSpMkLst>
        </pc:cxnChg>
        <pc:cxnChg chg="mod">
          <ac:chgData name="Jayden MacKenzie" userId="1e14dc86ffb2601f" providerId="LiveId" clId="{F7F48E28-4A8B-4215-A292-65B5CC86E4B3}" dt="2025-10-08T06:10:14.449" v="2075"/>
          <ac:cxnSpMkLst>
            <pc:docMk/>
            <pc:sldMk cId="2749201743" sldId="267"/>
            <ac:cxnSpMk id="10" creationId="{6ED0A0FF-ACB6-2660-B89C-7483F0A272CB}"/>
          </ac:cxnSpMkLst>
        </pc:cxnChg>
        <pc:cxnChg chg="add mod">
          <ac:chgData name="Jayden MacKenzie" userId="1e14dc86ffb2601f" providerId="LiveId" clId="{F7F48E28-4A8B-4215-A292-65B5CC86E4B3}" dt="2025-10-08T03:59:49.147" v="641" actId="208"/>
          <ac:cxnSpMkLst>
            <pc:docMk/>
            <pc:sldMk cId="2749201743" sldId="267"/>
            <ac:cxnSpMk id="26" creationId="{2F29FAAB-EA87-2826-B2FE-4B7E24314F31}"/>
          </ac:cxnSpMkLst>
        </pc:cxn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650041637" sldId="268"/>
        </pc:sldMkLst>
      </pc:sldChg>
      <pc:sldChg chg="addSp delSp modSp add mod">
        <pc:chgData name="Jayden MacKenzie" userId="1e14dc86ffb2601f" providerId="LiveId" clId="{F7F48E28-4A8B-4215-A292-65B5CC86E4B3}" dt="2025-10-15T00:50:09.497" v="2091" actId="313"/>
        <pc:sldMkLst>
          <pc:docMk/>
          <pc:sldMk cId="2695107013" sldId="268"/>
        </pc:sldMkLst>
        <pc:spChg chg="mod">
          <ac:chgData name="Jayden MacKenzie" userId="1e14dc86ffb2601f" providerId="LiveId" clId="{F7F48E28-4A8B-4215-A292-65B5CC86E4B3}" dt="2025-10-08T04:00:53.426" v="787" actId="20577"/>
          <ac:spMkLst>
            <pc:docMk/>
            <pc:sldMk cId="2695107013" sldId="268"/>
            <ac:spMk id="3" creationId="{A4A2B58D-94D9-5082-EB51-9A2A1D2B9ECB}"/>
          </ac:spMkLst>
        </pc:spChg>
        <pc:spChg chg="add mod">
          <ac:chgData name="Jayden MacKenzie" userId="1e14dc86ffb2601f" providerId="LiveId" clId="{F7F48E28-4A8B-4215-A292-65B5CC86E4B3}" dt="2025-10-08T05:55:42.105" v="2045" actId="207"/>
          <ac:spMkLst>
            <pc:docMk/>
            <pc:sldMk cId="2695107013" sldId="268"/>
            <ac:spMk id="6" creationId="{226F28FF-1D91-0DCF-FA9F-E8C9500CA501}"/>
          </ac:spMkLst>
        </pc:spChg>
        <pc:spChg chg="add mod">
          <ac:chgData name="Jayden MacKenzie" userId="1e14dc86ffb2601f" providerId="LiveId" clId="{F7F48E28-4A8B-4215-A292-65B5CC86E4B3}" dt="2025-10-08T04:02:32.593" v="851" actId="20577"/>
          <ac:spMkLst>
            <pc:docMk/>
            <pc:sldMk cId="2695107013" sldId="268"/>
            <ac:spMk id="9" creationId="{E3A80499-1F06-455F-187E-018946827CF0}"/>
          </ac:spMkLst>
        </pc:spChg>
        <pc:spChg chg="add mod">
          <ac:chgData name="Jayden MacKenzie" userId="1e14dc86ffb2601f" providerId="LiveId" clId="{F7F48E28-4A8B-4215-A292-65B5CC86E4B3}" dt="2025-10-08T05:55:48.310" v="2047" actId="1076"/>
          <ac:spMkLst>
            <pc:docMk/>
            <pc:sldMk cId="2695107013" sldId="268"/>
            <ac:spMk id="12" creationId="{E8456EAB-87F3-A083-88AF-28617C00C20F}"/>
          </ac:spMkLst>
        </pc:spChg>
        <pc:spChg chg="mod">
          <ac:chgData name="Jayden MacKenzie" userId="1e14dc86ffb2601f" providerId="LiveId" clId="{F7F48E28-4A8B-4215-A292-65B5CC86E4B3}" dt="2025-10-08T04:03:10.857" v="1020" actId="20577"/>
          <ac:spMkLst>
            <pc:docMk/>
            <pc:sldMk cId="2695107013" sldId="268"/>
            <ac:spMk id="13" creationId="{135A4641-F6E9-1941-0E1B-F2596EF174D2}"/>
          </ac:spMkLst>
        </pc:spChg>
        <pc:spChg chg="add mod">
          <ac:chgData name="Jayden MacKenzie" userId="1e14dc86ffb2601f" providerId="LiveId" clId="{F7F48E28-4A8B-4215-A292-65B5CC86E4B3}" dt="2025-10-08T05:55:51.879" v="2049" actId="1076"/>
          <ac:spMkLst>
            <pc:docMk/>
            <pc:sldMk cId="2695107013" sldId="268"/>
            <ac:spMk id="18" creationId="{6CED00FA-7452-AADD-96FE-D7544E04B7B5}"/>
          </ac:spMkLst>
        </pc:spChg>
        <pc:spChg chg="add mod">
          <ac:chgData name="Jayden MacKenzie" userId="1e14dc86ffb2601f" providerId="LiveId" clId="{F7F48E28-4A8B-4215-A292-65B5CC86E4B3}" dt="2025-10-08T05:55:56.453" v="2051" actId="1076"/>
          <ac:spMkLst>
            <pc:docMk/>
            <pc:sldMk cId="2695107013" sldId="268"/>
            <ac:spMk id="20" creationId="{A8F4FC4A-4150-0167-51DF-75B540C2A034}"/>
          </ac:spMkLst>
        </pc:spChg>
        <pc:spChg chg="add mod">
          <ac:chgData name="Jayden MacKenzie" userId="1e14dc86ffb2601f" providerId="LiveId" clId="{F7F48E28-4A8B-4215-A292-65B5CC86E4B3}" dt="2025-10-08T05:56:09.275" v="2057" actId="1038"/>
          <ac:spMkLst>
            <pc:docMk/>
            <pc:sldMk cId="2695107013" sldId="268"/>
            <ac:spMk id="21" creationId="{44DBFC50-E3C7-09F5-07BC-C8E59256C0FC}"/>
          </ac:spMkLst>
        </pc:spChg>
        <pc:spChg chg="mod">
          <ac:chgData name="Jayden MacKenzie" userId="1e14dc86ffb2601f" providerId="LiveId" clId="{F7F48E28-4A8B-4215-A292-65B5CC86E4B3}" dt="2025-10-08T04:03:47.273" v="1033" actId="20577"/>
          <ac:spMkLst>
            <pc:docMk/>
            <pc:sldMk cId="2695107013" sldId="268"/>
            <ac:spMk id="23" creationId="{3C90BF36-3306-C9B0-B2F0-158FE2181206}"/>
          </ac:spMkLst>
        </pc:spChg>
        <pc:spChg chg="add mod">
          <ac:chgData name="Jayden MacKenzie" userId="1e14dc86ffb2601f" providerId="LiveId" clId="{F7F48E28-4A8B-4215-A292-65B5CC86E4B3}" dt="2025-10-08T05:56:18.821" v="2074" actId="1037"/>
          <ac:spMkLst>
            <pc:docMk/>
            <pc:sldMk cId="2695107013" sldId="268"/>
            <ac:spMk id="24" creationId="{ACC289DF-A247-58AB-BAC6-A66EC118E8B1}"/>
          </ac:spMkLst>
        </pc:spChg>
        <pc:spChg chg="mod">
          <ac:chgData name="Jayden MacKenzie" userId="1e14dc86ffb2601f" providerId="LiveId" clId="{F7F48E28-4A8B-4215-A292-65B5CC86E4B3}" dt="2025-10-15T00:50:09.497" v="2091" actId="313"/>
          <ac:spMkLst>
            <pc:docMk/>
            <pc:sldMk cId="2695107013" sldId="268"/>
            <ac:spMk id="36" creationId="{0BAD5CF5-95EA-23D9-73FD-4C6FC0E9E371}"/>
          </ac:spMkLst>
        </pc:spChg>
        <pc:spChg chg="mod">
          <ac:chgData name="Jayden MacKenzie" userId="1e14dc86ffb2601f" providerId="LiveId" clId="{F7F48E28-4A8B-4215-A292-65B5CC86E4B3}" dt="2025-10-08T04:02:06.584" v="828" actId="6549"/>
          <ac:spMkLst>
            <pc:docMk/>
            <pc:sldMk cId="2695107013" sldId="268"/>
            <ac:spMk id="37" creationId="{3DD43FBD-0691-3CE3-45AE-B03265BB6DC4}"/>
          </ac:spMkLst>
        </pc:spChg>
        <pc:spChg chg="mod">
          <ac:chgData name="Jayden MacKenzie" userId="1e14dc86ffb2601f" providerId="LiveId" clId="{F7F48E28-4A8B-4215-A292-65B5CC86E4B3}" dt="2025-10-08T04:01:19.825" v="795" actId="20577"/>
          <ac:spMkLst>
            <pc:docMk/>
            <pc:sldMk cId="2695107013" sldId="268"/>
            <ac:spMk id="48" creationId="{DA6CECC8-474F-9885-F12B-AA48836708F9}"/>
          </ac:spMkLst>
        </pc:spChg>
        <pc:picChg chg="add mod">
          <ac:chgData name="Jayden MacKenzie" userId="1e14dc86ffb2601f" providerId="LiveId" clId="{F7F48E28-4A8B-4215-A292-65B5CC86E4B3}" dt="2025-10-08T04:01:10.659" v="790" actId="1076"/>
          <ac:picMkLst>
            <pc:docMk/>
            <pc:sldMk cId="2695107013" sldId="268"/>
            <ac:picMk id="8" creationId="{3CAD4618-7121-A886-3A6B-472021A51500}"/>
          </ac:picMkLst>
        </pc:picChg>
        <pc:picChg chg="add mod">
          <ac:chgData name="Jayden MacKenzie" userId="1e14dc86ffb2601f" providerId="LiveId" clId="{F7F48E28-4A8B-4215-A292-65B5CC86E4B3}" dt="2025-10-08T04:03:32.056" v="1028" actId="14100"/>
          <ac:picMkLst>
            <pc:docMk/>
            <pc:sldMk cId="2695107013" sldId="268"/>
            <ac:picMk id="10" creationId="{1342437F-97D0-5228-EC6D-A6550761D252}"/>
          </ac:picMkLst>
        </pc:picChg>
        <pc:picChg chg="add mod">
          <ac:chgData name="Jayden MacKenzie" userId="1e14dc86ffb2601f" providerId="LiveId" clId="{F7F48E28-4A8B-4215-A292-65B5CC86E4B3}" dt="2025-10-08T04:03:37.634" v="1030" actId="1076"/>
          <ac:picMkLst>
            <pc:docMk/>
            <pc:sldMk cId="2695107013" sldId="268"/>
            <ac:picMk id="11" creationId="{666C57BE-250F-4753-FFFE-49A8F12219F8}"/>
          </ac:picMkLst>
        </pc:picChg>
        <pc:picChg chg="mod">
          <ac:chgData name="Jayden MacKenzie" userId="1e14dc86ffb2601f" providerId="LiveId" clId="{F7F48E28-4A8B-4215-A292-65B5CC86E4B3}" dt="2025-10-08T04:01:49.372" v="800" actId="1076"/>
          <ac:picMkLst>
            <pc:docMk/>
            <pc:sldMk cId="2695107013" sldId="268"/>
            <ac:picMk id="14" creationId="{13717D9C-9E0D-3272-A58E-087C3009703B}"/>
          </ac:picMkLst>
        </pc:picChg>
        <pc:picChg chg="mod">
          <ac:chgData name="Jayden MacKenzie" userId="1e14dc86ffb2601f" providerId="LiveId" clId="{F7F48E28-4A8B-4215-A292-65B5CC86E4B3}" dt="2025-10-08T04:01:49.372" v="800" actId="1076"/>
          <ac:picMkLst>
            <pc:docMk/>
            <pc:sldMk cId="2695107013" sldId="268"/>
            <ac:picMk id="15" creationId="{87FDE706-8849-8DD1-6A34-E55A7DCFFA33}"/>
          </ac:picMkLst>
        </pc:picChg>
        <pc:cxnChg chg="mod ord">
          <ac:chgData name="Jayden MacKenzie" userId="1e14dc86ffb2601f" providerId="LiveId" clId="{F7F48E28-4A8B-4215-A292-65B5CC86E4B3}" dt="2025-10-08T04:01:36.876" v="798" actId="1076"/>
          <ac:cxnSpMkLst>
            <pc:docMk/>
            <pc:sldMk cId="2695107013" sldId="268"/>
            <ac:cxnSpMk id="7" creationId="{625C4B54-A415-3ED5-0111-3C0DD93EC5C4}"/>
          </ac:cxnSpMkLst>
        </pc:cxnChg>
        <pc:cxnChg chg="add mod">
          <ac:chgData name="Jayden MacKenzie" userId="1e14dc86ffb2601f" providerId="LiveId" clId="{F7F48E28-4A8B-4215-A292-65B5CC86E4B3}" dt="2025-10-08T04:05:26.888" v="1166" actId="208"/>
          <ac:cxnSpMkLst>
            <pc:docMk/>
            <pc:sldMk cId="2695107013" sldId="268"/>
            <ac:cxnSpMk id="16" creationId="{E29DFE6C-00D3-3C2D-DF93-03DF0AB55A9F}"/>
          </ac:cxnSpMkLst>
        </pc:cxnChg>
        <pc:cxnChg chg="add mod">
          <ac:chgData name="Jayden MacKenzie" userId="1e14dc86ffb2601f" providerId="LiveId" clId="{F7F48E28-4A8B-4215-A292-65B5CC86E4B3}" dt="2025-10-08T04:05:33.194" v="1168" actId="1076"/>
          <ac:cxnSpMkLst>
            <pc:docMk/>
            <pc:sldMk cId="2695107013" sldId="268"/>
            <ac:cxnSpMk id="17" creationId="{5AC21A9E-C25C-8212-686D-46BD2FEBE61D}"/>
          </ac:cxnSpMkLst>
        </pc:cxnChg>
        <pc:cxnChg chg="add mod">
          <ac:chgData name="Jayden MacKenzie" userId="1e14dc86ffb2601f" providerId="LiveId" clId="{F7F48E28-4A8B-4215-A292-65B5CC86E4B3}" dt="2025-10-08T04:05:44.424" v="1171" actId="208"/>
          <ac:cxnSpMkLst>
            <pc:docMk/>
            <pc:sldMk cId="2695107013" sldId="268"/>
            <ac:cxnSpMk id="19" creationId="{5CD75FF9-ADC5-5088-203B-F7ACB8DC5363}"/>
          </ac:cxnSpMkLst>
        </pc:cxnChg>
        <pc:cxnChg chg="add mod">
          <ac:chgData name="Jayden MacKenzie" userId="1e14dc86ffb2601f" providerId="LiveId" clId="{F7F48E28-4A8B-4215-A292-65B5CC86E4B3}" dt="2025-10-08T04:05:53.596" v="1174" actId="1076"/>
          <ac:cxnSpMkLst>
            <pc:docMk/>
            <pc:sldMk cId="2695107013" sldId="268"/>
            <ac:cxnSpMk id="22" creationId="{A51D3281-7E07-BC03-9D47-F6BC7975DF73}"/>
          </ac:cxnSpMkLst>
        </pc:cxnChg>
        <pc:cxnChg chg="add mod">
          <ac:chgData name="Jayden MacKenzie" userId="1e14dc86ffb2601f" providerId="LiveId" clId="{F7F48E28-4A8B-4215-A292-65B5CC86E4B3}" dt="2025-10-08T04:06:06.351" v="1176" actId="208"/>
          <ac:cxnSpMkLst>
            <pc:docMk/>
            <pc:sldMk cId="2695107013" sldId="268"/>
            <ac:cxnSpMk id="25" creationId="{46BD57AD-E9CF-7314-E1AA-108F513AEDED}"/>
          </ac:cxnSpMkLst>
        </pc:cxnChg>
        <pc:cxnChg chg="add mod">
          <ac:chgData name="Jayden MacKenzie" userId="1e14dc86ffb2601f" providerId="LiveId" clId="{F7F48E28-4A8B-4215-A292-65B5CC86E4B3}" dt="2025-10-08T04:06:10.125" v="1178" actId="1076"/>
          <ac:cxnSpMkLst>
            <pc:docMk/>
            <pc:sldMk cId="2695107013" sldId="268"/>
            <ac:cxnSpMk id="27" creationId="{9DDD95E2-BAE8-9080-C42E-DCE7272C00B8}"/>
          </ac:cxnSpMkLst>
        </pc:cxn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821026041" sldId="269"/>
        </pc:sldMkLst>
      </pc:sldChg>
      <pc:sldChg chg="addSp delSp modSp add mod ord">
        <pc:chgData name="Jayden MacKenzie" userId="1e14dc86ffb2601f" providerId="LiveId" clId="{F7F48E28-4A8B-4215-A292-65B5CC86E4B3}" dt="2025-10-15T00:50:09.930" v="2092" actId="313"/>
        <pc:sldMkLst>
          <pc:docMk/>
          <pc:sldMk cId="2556540812" sldId="269"/>
        </pc:sldMkLst>
        <pc:spChg chg="mod">
          <ac:chgData name="Jayden MacKenzie" userId="1e14dc86ffb2601f" providerId="LiveId" clId="{F7F48E28-4A8B-4215-A292-65B5CC86E4B3}" dt="2025-10-08T04:04:32.862" v="1160" actId="20577"/>
          <ac:spMkLst>
            <pc:docMk/>
            <pc:sldMk cId="2556540812" sldId="269"/>
            <ac:spMk id="3" creationId="{EBEC81A8-5D75-D0B1-4A08-260494ECC9D2}"/>
          </ac:spMkLst>
        </pc:spChg>
        <pc:spChg chg="mod">
          <ac:chgData name="Jayden MacKenzie" userId="1e14dc86ffb2601f" providerId="LiveId" clId="{F7F48E28-4A8B-4215-A292-65B5CC86E4B3}" dt="2025-10-08T04:10:33.671" v="1652" actId="20577"/>
          <ac:spMkLst>
            <pc:docMk/>
            <pc:sldMk cId="2556540812" sldId="269"/>
            <ac:spMk id="13" creationId="{AD194AE3-737A-9098-9EDB-D2A21595421C}"/>
          </ac:spMkLst>
        </pc:spChg>
        <pc:spChg chg="mod">
          <ac:chgData name="Jayden MacKenzie" userId="1e14dc86ffb2601f" providerId="LiveId" clId="{F7F48E28-4A8B-4215-A292-65B5CC86E4B3}" dt="2025-10-08T04:10:41.802" v="1659" actId="1036"/>
          <ac:spMkLst>
            <pc:docMk/>
            <pc:sldMk cId="2556540812" sldId="269"/>
            <ac:spMk id="23" creationId="{20C88FC3-2FA1-D637-4476-8DD1AF307ADF}"/>
          </ac:spMkLst>
        </pc:spChg>
        <pc:spChg chg="mod">
          <ac:chgData name="Jayden MacKenzie" userId="1e14dc86ffb2601f" providerId="LiveId" clId="{F7F48E28-4A8B-4215-A292-65B5CC86E4B3}" dt="2025-10-15T00:50:09.930" v="2092" actId="313"/>
          <ac:spMkLst>
            <pc:docMk/>
            <pc:sldMk cId="2556540812" sldId="269"/>
            <ac:spMk id="36" creationId="{228FE098-9652-09DF-8BF5-2842A8EEE389}"/>
          </ac:spMkLst>
        </pc:spChg>
        <pc:spChg chg="mod">
          <ac:chgData name="Jayden MacKenzie" userId="1e14dc86ffb2601f" providerId="LiveId" clId="{F7F48E28-4A8B-4215-A292-65B5CC86E4B3}" dt="2025-10-08T04:04:07.976" v="1073" actId="20577"/>
          <ac:spMkLst>
            <pc:docMk/>
            <pc:sldMk cId="2556540812" sldId="269"/>
            <ac:spMk id="37" creationId="{66EF33FB-9EFC-C52C-FC6A-CC39C84C58D7}"/>
          </ac:spMkLst>
        </pc:spChg>
        <pc:spChg chg="mod">
          <ac:chgData name="Jayden MacKenzie" userId="1e14dc86ffb2601f" providerId="LiveId" clId="{F7F48E28-4A8B-4215-A292-65B5CC86E4B3}" dt="2025-10-08T04:06:33.281" v="1181" actId="1076"/>
          <ac:spMkLst>
            <pc:docMk/>
            <pc:sldMk cId="2556540812" sldId="269"/>
            <ac:spMk id="48" creationId="{BA5BA74B-C9AE-12EC-1B13-84FC9A64F432}"/>
          </ac:spMkLst>
        </pc:spChg>
        <pc:picChg chg="add mod">
          <ac:chgData name="Jayden MacKenzie" userId="1e14dc86ffb2601f" providerId="LiveId" clId="{F7F48E28-4A8B-4215-A292-65B5CC86E4B3}" dt="2025-10-08T04:04:44.838" v="1164" actId="1076"/>
          <ac:picMkLst>
            <pc:docMk/>
            <pc:sldMk cId="2556540812" sldId="269"/>
            <ac:picMk id="8" creationId="{29EB218B-3F2E-F63C-10D0-D8441E112B52}"/>
          </ac:picMkLst>
        </pc:picChg>
        <pc:picChg chg="add mod">
          <ac:chgData name="Jayden MacKenzie" userId="1e14dc86ffb2601f" providerId="LiveId" clId="{F7F48E28-4A8B-4215-A292-65B5CC86E4B3}" dt="2025-10-08T04:10:13.559" v="1645" actId="1076"/>
          <ac:picMkLst>
            <pc:docMk/>
            <pc:sldMk cId="2556540812" sldId="269"/>
            <ac:picMk id="9" creationId="{38A5DC45-2EC1-44C6-CBAB-AE33348F3DFF}"/>
          </ac:picMkLst>
        </pc:picChg>
        <pc:picChg chg="mod">
          <ac:chgData name="Jayden MacKenzie" userId="1e14dc86ffb2601f" providerId="LiveId" clId="{F7F48E28-4A8B-4215-A292-65B5CC86E4B3}" dt="2025-10-08T04:07:50.751" v="1231" actId="1036"/>
          <ac:picMkLst>
            <pc:docMk/>
            <pc:sldMk cId="2556540812" sldId="269"/>
            <ac:picMk id="14" creationId="{FD1CFC99-4046-4AFD-CD9D-BC1E46BE0341}"/>
          </ac:picMkLst>
        </pc:pic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869503102" sldId="270"/>
        </pc:sldMkLst>
      </pc:sldChg>
      <pc:sldChg chg="addSp delSp modSp add mod">
        <pc:chgData name="Jayden MacKenzie" userId="1e14dc86ffb2601f" providerId="LiveId" clId="{F7F48E28-4A8B-4215-A292-65B5CC86E4B3}" dt="2025-10-15T00:50:10.390" v="2093" actId="313"/>
        <pc:sldMkLst>
          <pc:docMk/>
          <pc:sldMk cId="872624237" sldId="270"/>
        </pc:sldMkLst>
        <pc:spChg chg="mod">
          <ac:chgData name="Jayden MacKenzie" userId="1e14dc86ffb2601f" providerId="LiveId" clId="{F7F48E28-4A8B-4215-A292-65B5CC86E4B3}" dt="2025-10-08T04:11:31.229" v="1779" actId="20577"/>
          <ac:spMkLst>
            <pc:docMk/>
            <pc:sldMk cId="872624237" sldId="270"/>
            <ac:spMk id="3" creationId="{D527B821-197B-5559-B294-8FE4C498BCE0}"/>
          </ac:spMkLst>
        </pc:spChg>
        <pc:spChg chg="mod">
          <ac:chgData name="Jayden MacKenzie" userId="1e14dc86ffb2601f" providerId="LiveId" clId="{F7F48E28-4A8B-4215-A292-65B5CC86E4B3}" dt="2025-10-08T04:13:27.235" v="1941"/>
          <ac:spMkLst>
            <pc:docMk/>
            <pc:sldMk cId="872624237" sldId="270"/>
            <ac:spMk id="9" creationId="{1EDB27D2-1594-6B22-22FD-8F897F518FBE}"/>
          </ac:spMkLst>
        </pc:spChg>
        <pc:spChg chg="add mod">
          <ac:chgData name="Jayden MacKenzie" userId="1e14dc86ffb2601f" providerId="LiveId" clId="{F7F48E28-4A8B-4215-A292-65B5CC86E4B3}" dt="2025-10-08T04:14:06.739" v="2022" actId="1076"/>
          <ac:spMkLst>
            <pc:docMk/>
            <pc:sldMk cId="872624237" sldId="270"/>
            <ac:spMk id="13" creationId="{1A4FB2DD-967E-664E-92F1-E0B22902C4DA}"/>
          </ac:spMkLst>
        </pc:spChg>
        <pc:spChg chg="add mod">
          <ac:chgData name="Jayden MacKenzie" userId="1e14dc86ffb2601f" providerId="LiveId" clId="{F7F48E28-4A8B-4215-A292-65B5CC86E4B3}" dt="2025-10-08T04:14:06.739" v="2022" actId="1076"/>
          <ac:spMkLst>
            <pc:docMk/>
            <pc:sldMk cId="872624237" sldId="270"/>
            <ac:spMk id="14" creationId="{1672E921-0629-93A6-4981-B3546C9357D1}"/>
          </ac:spMkLst>
        </pc:spChg>
        <pc:spChg chg="mod">
          <ac:chgData name="Jayden MacKenzie" userId="1e14dc86ffb2601f" providerId="LiveId" clId="{F7F48E28-4A8B-4215-A292-65B5CC86E4B3}" dt="2025-10-08T06:11:05.669" v="2082" actId="20577"/>
          <ac:spMkLst>
            <pc:docMk/>
            <pc:sldMk cId="872624237" sldId="270"/>
            <ac:spMk id="17" creationId="{26B371B0-2A68-A8B8-E968-3B3124ACF975}"/>
          </ac:spMkLst>
        </pc:spChg>
        <pc:spChg chg="mod">
          <ac:chgData name="Jayden MacKenzie" userId="1e14dc86ffb2601f" providerId="LiveId" clId="{F7F48E28-4A8B-4215-A292-65B5CC86E4B3}" dt="2025-10-08T04:12:37.717" v="1936" actId="1076"/>
          <ac:spMkLst>
            <pc:docMk/>
            <pc:sldMk cId="872624237" sldId="270"/>
            <ac:spMk id="20" creationId="{9EF8E45C-DDC7-5183-C26E-F3B96310C31D}"/>
          </ac:spMkLst>
        </pc:spChg>
        <pc:spChg chg="mod">
          <ac:chgData name="Jayden MacKenzie" userId="1e14dc86ffb2601f" providerId="LiveId" clId="{F7F48E28-4A8B-4215-A292-65B5CC86E4B3}" dt="2025-10-08T04:14:30.825" v="2025"/>
          <ac:spMkLst>
            <pc:docMk/>
            <pc:sldMk cId="872624237" sldId="270"/>
            <ac:spMk id="21" creationId="{8C6BFEA2-81C1-6DC8-534B-A1972A4C6FE1}"/>
          </ac:spMkLst>
        </pc:spChg>
        <pc:spChg chg="add mod">
          <ac:chgData name="Jayden MacKenzie" userId="1e14dc86ffb2601f" providerId="LiveId" clId="{F7F48E28-4A8B-4215-A292-65B5CC86E4B3}" dt="2025-10-08T04:14:40.120" v="2026" actId="1076"/>
          <ac:spMkLst>
            <pc:docMk/>
            <pc:sldMk cId="872624237" sldId="270"/>
            <ac:spMk id="25" creationId="{4E8C047D-F9FA-4533-8DB2-03D91F7E7910}"/>
          </ac:spMkLst>
        </pc:spChg>
        <pc:spChg chg="mod">
          <ac:chgData name="Jayden MacKenzie" userId="1e14dc86ffb2601f" providerId="LiveId" clId="{F7F48E28-4A8B-4215-A292-65B5CC86E4B3}" dt="2025-10-08T04:14:44.380" v="2028"/>
          <ac:spMkLst>
            <pc:docMk/>
            <pc:sldMk cId="872624237" sldId="270"/>
            <ac:spMk id="27" creationId="{EBCABE1D-2A65-F9C2-902A-0641D4BB155A}"/>
          </ac:spMkLst>
        </pc:spChg>
        <pc:spChg chg="add mod">
          <ac:chgData name="Jayden MacKenzie" userId="1e14dc86ffb2601f" providerId="LiveId" clId="{F7F48E28-4A8B-4215-A292-65B5CC86E4B3}" dt="2025-10-08T04:14:58.304" v="2032" actId="1076"/>
          <ac:spMkLst>
            <pc:docMk/>
            <pc:sldMk cId="872624237" sldId="270"/>
            <ac:spMk id="30" creationId="{35BD9782-8DA3-E38D-35C4-19966E18CA15}"/>
          </ac:spMkLst>
        </pc:spChg>
        <pc:spChg chg="mod">
          <ac:chgData name="Jayden MacKenzie" userId="1e14dc86ffb2601f" providerId="LiveId" clId="{F7F48E28-4A8B-4215-A292-65B5CC86E4B3}" dt="2025-10-15T00:50:10.390" v="2093" actId="313"/>
          <ac:spMkLst>
            <pc:docMk/>
            <pc:sldMk cId="872624237" sldId="270"/>
            <ac:spMk id="36" creationId="{A951DACC-3E09-D40F-3532-1FA494D29792}"/>
          </ac:spMkLst>
        </pc:spChg>
        <pc:spChg chg="mod">
          <ac:chgData name="Jayden MacKenzie" userId="1e14dc86ffb2601f" providerId="LiveId" clId="{F7F48E28-4A8B-4215-A292-65B5CC86E4B3}" dt="2025-10-08T04:10:59.995" v="1677" actId="20577"/>
          <ac:spMkLst>
            <pc:docMk/>
            <pc:sldMk cId="872624237" sldId="270"/>
            <ac:spMk id="37" creationId="{C5804B04-5D60-9E51-B6DA-067204F74C42}"/>
          </ac:spMkLst>
        </pc:spChg>
        <pc:spChg chg="mod">
          <ac:chgData name="Jayden MacKenzie" userId="1e14dc86ffb2601f" providerId="LiveId" clId="{F7F48E28-4A8B-4215-A292-65B5CC86E4B3}" dt="2025-10-08T04:11:42.398" v="1782" actId="1076"/>
          <ac:spMkLst>
            <pc:docMk/>
            <pc:sldMk cId="872624237" sldId="270"/>
            <ac:spMk id="48" creationId="{218EC034-F3DC-4ADD-D962-0BF0117F9DBE}"/>
          </ac:spMkLst>
        </pc:spChg>
        <pc:grpChg chg="add mod">
          <ac:chgData name="Jayden MacKenzie" userId="1e14dc86ffb2601f" providerId="LiveId" clId="{F7F48E28-4A8B-4215-A292-65B5CC86E4B3}" dt="2025-10-08T04:14:06.739" v="2022" actId="1076"/>
          <ac:grpSpMkLst>
            <pc:docMk/>
            <pc:sldMk cId="872624237" sldId="270"/>
            <ac:grpSpMk id="8" creationId="{EE7D4871-0AC0-02BE-3037-CB955BEF7B8A}"/>
          </ac:grpSpMkLst>
        </pc:grpChg>
        <pc:grpChg chg="add mod ord">
          <ac:chgData name="Jayden MacKenzie" userId="1e14dc86ffb2601f" providerId="LiveId" clId="{F7F48E28-4A8B-4215-A292-65B5CC86E4B3}" dt="2025-10-08T06:11:03.903" v="2081" actId="167"/>
          <ac:grpSpMkLst>
            <pc:docMk/>
            <pc:sldMk cId="872624237" sldId="270"/>
            <ac:grpSpMk id="15" creationId="{6024BC12-384A-9616-43B7-620FFEC399DF}"/>
          </ac:grpSpMkLst>
        </pc:grpChg>
        <pc:grpChg chg="add mod">
          <ac:chgData name="Jayden MacKenzie" userId="1e14dc86ffb2601f" providerId="LiveId" clId="{F7F48E28-4A8B-4215-A292-65B5CC86E4B3}" dt="2025-10-08T04:14:58.304" v="2032" actId="1076"/>
          <ac:grpSpMkLst>
            <pc:docMk/>
            <pc:sldMk cId="872624237" sldId="270"/>
            <ac:grpSpMk id="26" creationId="{000C15F4-8975-7AA0-6433-F13C4D7F9AFD}"/>
          </ac:grpSpMkLst>
        </pc:grpChg>
        <pc:picChg chg="add mod">
          <ac:chgData name="Jayden MacKenzie" userId="1e14dc86ffb2601f" providerId="LiveId" clId="{F7F48E28-4A8B-4215-A292-65B5CC86E4B3}" dt="2025-10-08T04:11:11.757" v="1682" actId="1076"/>
          <ac:picMkLst>
            <pc:docMk/>
            <pc:sldMk cId="872624237" sldId="270"/>
            <ac:picMk id="2" creationId="{6CCBE3E8-364A-3B23-56FA-19A719B6FD9F}"/>
          </ac:picMkLst>
        </pc:picChg>
        <pc:picChg chg="add mod">
          <ac:chgData name="Jayden MacKenzie" userId="1e14dc86ffb2601f" providerId="LiveId" clId="{F7F48E28-4A8B-4215-A292-65B5CC86E4B3}" dt="2025-10-08T04:12:31.345" v="1932" actId="1076"/>
          <ac:picMkLst>
            <pc:docMk/>
            <pc:sldMk cId="872624237" sldId="270"/>
            <ac:picMk id="5" creationId="{C9CCE22A-4AEC-C454-8D67-F907F98BBF4F}"/>
          </ac:picMkLst>
        </pc:picChg>
        <pc:cxnChg chg="mod">
          <ac:chgData name="Jayden MacKenzie" userId="1e14dc86ffb2601f" providerId="LiveId" clId="{F7F48E28-4A8B-4215-A292-65B5CC86E4B3}" dt="2025-10-08T04:13:27.235" v="1941"/>
          <ac:cxnSpMkLst>
            <pc:docMk/>
            <pc:sldMk cId="872624237" sldId="270"/>
            <ac:cxnSpMk id="11" creationId="{10AF6982-ACF7-A877-EF63-2E3B984F515A}"/>
          </ac:cxnSpMkLst>
        </pc:cxnChg>
        <pc:cxnChg chg="mod">
          <ac:chgData name="Jayden MacKenzie" userId="1e14dc86ffb2601f" providerId="LiveId" clId="{F7F48E28-4A8B-4215-A292-65B5CC86E4B3}" dt="2025-10-08T04:14:30.825" v="2025"/>
          <ac:cxnSpMkLst>
            <pc:docMk/>
            <pc:sldMk cId="872624237" sldId="270"/>
            <ac:cxnSpMk id="23" creationId="{2BAE3AA2-ED2B-CB38-E0AE-B744BBC41E48}"/>
          </ac:cxnSpMkLst>
        </pc:cxnChg>
        <pc:cxnChg chg="mod">
          <ac:chgData name="Jayden MacKenzie" userId="1e14dc86ffb2601f" providerId="LiveId" clId="{F7F48E28-4A8B-4215-A292-65B5CC86E4B3}" dt="2025-10-08T04:14:44.380" v="2028"/>
          <ac:cxnSpMkLst>
            <pc:docMk/>
            <pc:sldMk cId="872624237" sldId="270"/>
            <ac:cxnSpMk id="29" creationId="{09762CB2-C7B3-5B33-2BA8-92512FAEC387}"/>
          </ac:cxnSpMkLst>
        </pc:cxnChg>
      </pc:sldChg>
      <pc:sldChg chg="add del">
        <pc:chgData name="Jayden MacKenzie" userId="1e14dc86ffb2601f" providerId="LiveId" clId="{F7F48E28-4A8B-4215-A292-65B5CC86E4B3}" dt="2025-10-08T04:10:50.782" v="1661" actId="47"/>
        <pc:sldMkLst>
          <pc:docMk/>
          <pc:sldMk cId="4159463020" sldId="270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4227204736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9FBA2-ABF1-7D4A-A436-34359059030A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C8D9B-2D70-1944-B545-48179E5088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90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B67C-7BFD-4CA5-9FE2-09D9EB951D7D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0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C11E-2947-460C-8B74-03AE5725C9FB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25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9463-B6E7-44BD-9CAE-C4943B0366BE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4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243-E7FB-4157-8C00-14A0761B9598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7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FCA0-5B4B-4D5E-B60F-A330E32CAE67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96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B07D-9185-48A3-85AA-AA6D51BB882F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8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37A6-136D-47F8-9B87-784A5D6EFFB9}" type="datetime1">
              <a:rPr lang="en-AU" smtClean="0"/>
              <a:t>15/10/2025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10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F89F-CE27-4A9D-8DEC-97A23B5CBB18}" type="datetime1">
              <a:rPr lang="en-AU" smtClean="0"/>
              <a:t>15/10/2025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7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C45D-E0DE-466A-8AA1-9C7A2B962793}" type="datetime1">
              <a:rPr lang="en-AU" smtClean="0"/>
              <a:t>15/10/2025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79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0E21-216E-4B75-83B9-1E583F3ACDFF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31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192A-5902-482B-938D-2BF938540946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04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087FE-13CD-4F0E-8317-9E58BB797CF9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08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106CA-20DC-516A-5B6B-A15ED671ED14}"/>
              </a:ext>
            </a:extLst>
          </p:cNvPr>
          <p:cNvSpPr/>
          <p:nvPr/>
        </p:nvSpPr>
        <p:spPr>
          <a:xfrm>
            <a:off x="5687736" y="9714451"/>
            <a:ext cx="1700927" cy="76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6389C-2AFF-E5E7-67C6-8EC37CAC8C96}"/>
              </a:ext>
            </a:extLst>
          </p:cNvPr>
          <p:cNvSpPr txBox="1"/>
          <p:nvPr/>
        </p:nvSpPr>
        <p:spPr>
          <a:xfrm>
            <a:off x="3172691" y="2382982"/>
            <a:ext cx="3831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E80AE-A4C5-EB43-FD16-1C101A3DCDB2}"/>
              </a:ext>
            </a:extLst>
          </p:cNvPr>
          <p:cNvSpPr txBox="1"/>
          <p:nvPr/>
        </p:nvSpPr>
        <p:spPr>
          <a:xfrm>
            <a:off x="5067440" y="3327879"/>
            <a:ext cx="1936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KIT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D99DD-0475-41D1-B548-D8AA1B35EC38}"/>
              </a:ext>
            </a:extLst>
          </p:cNvPr>
          <p:cNvSpPr txBox="1"/>
          <p:nvPr/>
        </p:nvSpPr>
        <p:spPr>
          <a:xfrm>
            <a:off x="3450099" y="4822686"/>
            <a:ext cx="3327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/>
              <a:t>Programming Guide </a:t>
            </a:r>
          </a:p>
        </p:txBody>
      </p:sp>
      <p:pic>
        <p:nvPicPr>
          <p:cNvPr id="9" name="Picture 8" descr="A black and purple sign&#10;&#10;AI-generated content may be incorrect.">
            <a:extLst>
              <a:ext uri="{FF2B5EF4-FFF2-40B4-BE49-F238E27FC236}">
                <a16:creationId xmlns:a16="http://schemas.microsoft.com/office/drawing/2014/main" id="{8951C55B-C4A1-C233-CE1E-7DA8EDEB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6" y="9793551"/>
            <a:ext cx="1486910" cy="59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0AB30-9BCB-1298-3009-57BDE4F08894}"/>
              </a:ext>
            </a:extLst>
          </p:cNvPr>
          <p:cNvSpPr txBox="1"/>
          <p:nvPr/>
        </p:nvSpPr>
        <p:spPr>
          <a:xfrm>
            <a:off x="5832073" y="1512938"/>
            <a:ext cx="1172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i="1" dirty="0">
                <a:solidFill>
                  <a:srgbClr val="A568D2"/>
                </a:solidFill>
              </a:rPr>
              <a:t>02</a:t>
            </a:r>
            <a:endParaRPr lang="en-AU" sz="9600" i="1" dirty="0">
              <a:solidFill>
                <a:srgbClr val="A568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7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1F66C-AB70-1D7A-0608-96BA721F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EC3F2-7FE8-A537-DD37-35A29A38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40"/>
            <a:ext cx="6544550" cy="6116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dirty="0"/>
              <a:t>To program the microcontroller, you will be using a program called </a:t>
            </a:r>
            <a:r>
              <a:rPr lang="en-GB" sz="1400" b="1" dirty="0"/>
              <a:t>Thonny</a:t>
            </a:r>
            <a:r>
              <a:rPr lang="en-GB" sz="1400" dirty="0"/>
              <a:t>. Open the program by double clicking on the shortcut on the desktop or clicking on the taskbar icon to open it. </a:t>
            </a:r>
            <a:endParaRPr lang="en-AU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947C-5760-0EC7-285E-49BA9F5E91CC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45ACC2-C707-BEAA-DB86-A3F818B74E3A}"/>
              </a:ext>
            </a:extLst>
          </p:cNvPr>
          <p:cNvSpPr txBox="1"/>
          <p:nvPr/>
        </p:nvSpPr>
        <p:spPr>
          <a:xfrm>
            <a:off x="120505" y="134981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Programming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34A64-6188-4D06-170C-C02EE33F793B}"/>
              </a:ext>
            </a:extLst>
          </p:cNvPr>
          <p:cNvSpPr txBox="1"/>
          <p:nvPr/>
        </p:nvSpPr>
        <p:spPr>
          <a:xfrm>
            <a:off x="403592" y="805053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1: Opening Thonny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C1B13-C1EA-739F-E737-4EE7C0A39B29}"/>
              </a:ext>
            </a:extLst>
          </p:cNvPr>
          <p:cNvSpPr txBox="1"/>
          <p:nvPr/>
        </p:nvSpPr>
        <p:spPr>
          <a:xfrm>
            <a:off x="1442084" y="4564358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1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3110ED6F-B18A-7837-8B6E-563BA4292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54990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93CD4F0E-DCDC-8CC4-F318-D1A94140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B031D-E4E6-E3F4-9041-FA4CAD1B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84" y="1939903"/>
            <a:ext cx="4675505" cy="26244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A50E82-947D-26CE-6EA4-62553516AB54}"/>
              </a:ext>
            </a:extLst>
          </p:cNvPr>
          <p:cNvCxnSpPr/>
          <p:nvPr/>
        </p:nvCxnSpPr>
        <p:spPr>
          <a:xfrm>
            <a:off x="963386" y="4045404"/>
            <a:ext cx="4786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E0D416-709B-7E05-8BED-28E21BF4FFB0}"/>
              </a:ext>
            </a:extLst>
          </p:cNvPr>
          <p:cNvCxnSpPr/>
          <p:nvPr/>
        </p:nvCxnSpPr>
        <p:spPr>
          <a:xfrm flipV="1">
            <a:off x="4755696" y="4564358"/>
            <a:ext cx="0" cy="207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58D76C-8DD6-4C39-7E61-3C6A495FB0DE}"/>
              </a:ext>
            </a:extLst>
          </p:cNvPr>
          <p:cNvSpPr txBox="1">
            <a:spLocks/>
          </p:cNvSpPr>
          <p:nvPr/>
        </p:nvSpPr>
        <p:spPr>
          <a:xfrm>
            <a:off x="507562" y="4889185"/>
            <a:ext cx="6544550" cy="61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Once Thonny is open, go to the top toolbar and select </a:t>
            </a:r>
            <a:r>
              <a:rPr lang="en-GB" sz="1400" b="1" dirty="0"/>
              <a:t>Run &gt; Configure Interpreter...</a:t>
            </a:r>
            <a:endParaRPr lang="en-AU" sz="1400" b="1" dirty="0"/>
          </a:p>
        </p:txBody>
      </p:sp>
      <p:pic>
        <p:nvPicPr>
          <p:cNvPr id="18" name="Graphic 17" descr="Windy with solid fill">
            <a:extLst>
              <a:ext uri="{FF2B5EF4-FFF2-40B4-BE49-F238E27FC236}">
                <a16:creationId xmlns:a16="http://schemas.microsoft.com/office/drawing/2014/main" id="{2F26DE5A-007A-DA25-6119-61B3E0327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4924977"/>
            <a:ext cx="187723" cy="1877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91E8C-E6AE-B6DB-046F-7112A0251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78" y="5517551"/>
            <a:ext cx="3536315" cy="3790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F14542-A388-76D2-5E48-DD298DA2636C}"/>
              </a:ext>
            </a:extLst>
          </p:cNvPr>
          <p:cNvSpPr txBox="1"/>
          <p:nvPr/>
        </p:nvSpPr>
        <p:spPr>
          <a:xfrm>
            <a:off x="2011678" y="9325237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DAA630-95D9-C53B-B4CD-51D1D02AD730}"/>
              </a:ext>
            </a:extLst>
          </p:cNvPr>
          <p:cNvCxnSpPr/>
          <p:nvPr/>
        </p:nvCxnSpPr>
        <p:spPr>
          <a:xfrm>
            <a:off x="2974723" y="5307868"/>
            <a:ext cx="0" cy="38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CF445D-D30B-02E7-0272-F4B9733BCA60}"/>
              </a:ext>
            </a:extLst>
          </p:cNvPr>
          <p:cNvCxnSpPr/>
          <p:nvPr/>
        </p:nvCxnSpPr>
        <p:spPr>
          <a:xfrm>
            <a:off x="1868557" y="5950605"/>
            <a:ext cx="9448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F6259F6-5BE2-AB5D-2163-F4EEE9C2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3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E06F0-333B-9A2A-64FE-D558EEC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FF4D17-13EA-536B-2D3D-73C40D9068A5}"/>
              </a:ext>
            </a:extLst>
          </p:cNvPr>
          <p:cNvGrpSpPr/>
          <p:nvPr/>
        </p:nvGrpSpPr>
        <p:grpSpPr>
          <a:xfrm>
            <a:off x="268101" y="1667053"/>
            <a:ext cx="7023471" cy="365789"/>
            <a:chOff x="268102" y="6732738"/>
            <a:chExt cx="7023471" cy="1056880"/>
          </a:xfrm>
        </p:grpSpPr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1B3586CA-A347-176D-3E3D-F3854CB5A896}"/>
                </a:ext>
              </a:extLst>
            </p:cNvPr>
            <p:cNvSpPr/>
            <p:nvPr/>
          </p:nvSpPr>
          <p:spPr>
            <a:xfrm>
              <a:off x="268102" y="6732738"/>
              <a:ext cx="7023471" cy="1056880"/>
            </a:xfrm>
            <a:prstGeom prst="roundRect">
              <a:avLst>
                <a:gd name="adj" fmla="val 1260"/>
              </a:avLst>
            </a:prstGeom>
            <a:solidFill>
              <a:srgbClr val="FFC416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D0A0FF-ACB6-2660-B89C-7483F0A272CB}"/>
                </a:ext>
              </a:extLst>
            </p:cNvPr>
            <p:cNvCxnSpPr/>
            <p:nvPr/>
          </p:nvCxnSpPr>
          <p:spPr>
            <a:xfrm>
              <a:off x="268102" y="6732738"/>
              <a:ext cx="7023471" cy="0"/>
            </a:xfrm>
            <a:prstGeom prst="line">
              <a:avLst/>
            </a:prstGeom>
            <a:ln w="25400">
              <a:solidFill>
                <a:srgbClr val="FFC41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A9969-25E0-6583-45EF-42F1D099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783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In the second dropdown, select </a:t>
            </a:r>
            <a:r>
              <a:rPr lang="en-GB" sz="1400" b="1" dirty="0"/>
              <a:t>Board CDC @ COM </a:t>
            </a:r>
            <a:r>
              <a:rPr lang="en-GB" sz="1400" dirty="0"/>
              <a:t>(note: your number may be different). </a:t>
            </a:r>
          </a:p>
          <a:p>
            <a:pPr marL="0" indent="0">
              <a:buNone/>
            </a:pPr>
            <a:r>
              <a:rPr lang="en-GB" sz="1400" dirty="0"/>
              <a:t>If you do not see </a:t>
            </a:r>
            <a:r>
              <a:rPr lang="en-GB" sz="1400" b="1" dirty="0"/>
              <a:t>Board CDC @ COM</a:t>
            </a:r>
            <a:r>
              <a:rPr lang="en-GB" sz="1400" dirty="0"/>
              <a:t>, select </a:t>
            </a:r>
            <a:r>
              <a:rPr lang="en-GB" sz="1400" b="1" dirty="0"/>
              <a:t>&lt; Try to detect port automatically &gt;</a:t>
            </a:r>
            <a:r>
              <a:rPr lang="en-GB" sz="1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F5E9C-B976-A0F8-4858-ECB75A68C364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F0694-08A4-4E1D-5E16-4B21840B95E2}"/>
              </a:ext>
            </a:extLst>
          </p:cNvPr>
          <p:cNvSpPr txBox="1"/>
          <p:nvPr/>
        </p:nvSpPr>
        <p:spPr>
          <a:xfrm>
            <a:off x="120505" y="134981"/>
            <a:ext cx="305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Programming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FF213A-6F2C-89FD-1E6E-025C88EC1A83}"/>
              </a:ext>
            </a:extLst>
          </p:cNvPr>
          <p:cNvSpPr txBox="1"/>
          <p:nvPr/>
        </p:nvSpPr>
        <p:spPr>
          <a:xfrm>
            <a:off x="403592" y="805053"/>
            <a:ext cx="4196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2: Connecting to the Raspberry Pi Pico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967903-ADBD-4356-F01B-A25315E3DCA3}"/>
              </a:ext>
            </a:extLst>
          </p:cNvPr>
          <p:cNvSpPr txBox="1"/>
          <p:nvPr/>
        </p:nvSpPr>
        <p:spPr>
          <a:xfrm>
            <a:off x="1823238" y="5821335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3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5DDB14E2-DA65-B405-DD09-71404782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71732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B2A2EA6-8C08-B576-71EB-5908A7CF8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09CBB-AED8-CA43-A86C-BD1E877F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3</a:t>
            </a:fld>
            <a:endParaRPr lang="en-AU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5C824E-3095-E013-F68D-A4CFA8F1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238" y="2096425"/>
            <a:ext cx="3916045" cy="37249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E44760-D15E-1673-A5ED-490E25829752}"/>
              </a:ext>
            </a:extLst>
          </p:cNvPr>
          <p:cNvCxnSpPr/>
          <p:nvPr/>
        </p:nvCxnSpPr>
        <p:spPr>
          <a:xfrm>
            <a:off x="1583889" y="4422879"/>
            <a:ext cx="4786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C6268E-9637-F33B-48A8-EF5DBD5E7A9B}"/>
              </a:ext>
            </a:extLst>
          </p:cNvPr>
          <p:cNvSpPr txBox="1">
            <a:spLocks/>
          </p:cNvSpPr>
          <p:nvPr/>
        </p:nvSpPr>
        <p:spPr>
          <a:xfrm>
            <a:off x="508986" y="6127149"/>
            <a:ext cx="6544550" cy="844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Click </a:t>
            </a:r>
            <a:r>
              <a:rPr lang="en-GB" sz="1400" b="1" dirty="0"/>
              <a:t>OK.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Then press the red </a:t>
            </a:r>
            <a:r>
              <a:rPr lang="en-GB" sz="1400" b="1" dirty="0"/>
              <a:t>Stop</a:t>
            </a:r>
            <a:r>
              <a:rPr lang="en-GB" sz="1400" dirty="0"/>
              <a:t> button (red stop sign) at the top left of the </a:t>
            </a:r>
            <a:r>
              <a:rPr lang="en-GB" sz="1400" b="1" dirty="0"/>
              <a:t>Thonny</a:t>
            </a:r>
            <a:r>
              <a:rPr lang="en-GB" sz="1400" dirty="0"/>
              <a:t> window. This will tell </a:t>
            </a:r>
            <a:r>
              <a:rPr lang="en-GB" sz="1400" b="1" dirty="0"/>
              <a:t>Thonny</a:t>
            </a:r>
            <a:r>
              <a:rPr lang="en-GB" sz="1400" dirty="0"/>
              <a:t> to find the Raspberry Pi Pico.</a:t>
            </a:r>
          </a:p>
        </p:txBody>
      </p:sp>
      <p:pic>
        <p:nvPicPr>
          <p:cNvPr id="14" name="Graphic 13" descr="Windy with solid fill">
            <a:extLst>
              <a:ext uri="{FF2B5EF4-FFF2-40B4-BE49-F238E27FC236}">
                <a16:creationId xmlns:a16="http://schemas.microsoft.com/office/drawing/2014/main" id="{2142EA94-C064-F55E-78D0-8D75FE04C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6161872"/>
            <a:ext cx="187723" cy="187723"/>
          </a:xfrm>
          <a:prstGeom prst="rect">
            <a:avLst/>
          </a:prstGeom>
        </p:spPr>
      </p:pic>
      <p:pic>
        <p:nvPicPr>
          <p:cNvPr id="15" name="Graphic 14" descr="Windy with solid fill">
            <a:extLst>
              <a:ext uri="{FF2B5EF4-FFF2-40B4-BE49-F238E27FC236}">
                <a16:creationId xmlns:a16="http://schemas.microsoft.com/office/drawing/2014/main" id="{7DAB37D2-8CEF-E799-3B2A-04E8A5A1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44" y="6467687"/>
            <a:ext cx="187723" cy="187723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81FAEF-3E05-1201-FBE7-A43961D42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697" y="6998189"/>
            <a:ext cx="3764280" cy="26879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ABF1D7-D2FD-3BA2-D134-93E8C00623B6}"/>
              </a:ext>
            </a:extLst>
          </p:cNvPr>
          <p:cNvSpPr txBox="1"/>
          <p:nvPr/>
        </p:nvSpPr>
        <p:spPr>
          <a:xfrm>
            <a:off x="1897697" y="9712281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9FAAB-EA87-2826-B2FE-4B7E24314F31}"/>
              </a:ext>
            </a:extLst>
          </p:cNvPr>
          <p:cNvCxnSpPr/>
          <p:nvPr/>
        </p:nvCxnSpPr>
        <p:spPr>
          <a:xfrm>
            <a:off x="3957999" y="6889360"/>
            <a:ext cx="0" cy="623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915777-7AC2-DDC9-BFB8-1F975725D839}"/>
              </a:ext>
            </a:extLst>
          </p:cNvPr>
          <p:cNvSpPr txBox="1"/>
          <p:nvPr/>
        </p:nvSpPr>
        <p:spPr>
          <a:xfrm>
            <a:off x="198861" y="170601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274920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3BBC5-7E73-9145-BA84-E947223D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B58D-94D9-5082-EB51-9A2A1D2B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783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You should now see a section in the </a:t>
            </a:r>
            <a:r>
              <a:rPr lang="en-GB" sz="1400" b="1" dirty="0"/>
              <a:t>Files </a:t>
            </a:r>
            <a:r>
              <a:rPr lang="en-GB" sz="1400" dirty="0"/>
              <a:t>panel on the left named </a:t>
            </a:r>
            <a:r>
              <a:rPr lang="en-GB" sz="1400" b="1" dirty="0"/>
              <a:t>Raspberry Pi Pico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Double click on the </a:t>
            </a:r>
            <a:r>
              <a:rPr lang="en-GB" sz="1400" b="1" dirty="0"/>
              <a:t>main.py</a:t>
            </a:r>
            <a:r>
              <a:rPr lang="en-GB" sz="1400" dirty="0"/>
              <a:t> file to open 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D0FB5-B919-209A-66E0-0798945898BF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D5CF5-95EA-23D9-73FD-4C6FC0E9E371}"/>
              </a:ext>
            </a:extLst>
          </p:cNvPr>
          <p:cNvSpPr txBox="1"/>
          <p:nvPr/>
        </p:nvSpPr>
        <p:spPr>
          <a:xfrm>
            <a:off x="120505" y="134981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Programming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D43FBD-0691-3CE3-45AE-B03265BB6DC4}"/>
              </a:ext>
            </a:extLst>
          </p:cNvPr>
          <p:cNvSpPr txBox="1"/>
          <p:nvPr/>
        </p:nvSpPr>
        <p:spPr>
          <a:xfrm>
            <a:off x="403592" y="805053"/>
            <a:ext cx="4825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3: Opening the Code on the Raspberry Pi Pico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6CECC8-474F-9885-F12B-AA48836708F9}"/>
              </a:ext>
            </a:extLst>
          </p:cNvPr>
          <p:cNvSpPr txBox="1"/>
          <p:nvPr/>
        </p:nvSpPr>
        <p:spPr>
          <a:xfrm>
            <a:off x="2039619" y="527713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5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460FDDE5-BE7F-D2B9-B3A9-218E287E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71732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82EB9692-D8A5-F694-D9DF-0B788659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427BB-6387-B8DF-8B15-6218DCC9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4</a:t>
            </a:fld>
            <a:endParaRPr lang="en-AU"/>
          </a:p>
        </p:txBody>
      </p:sp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D635F752-0697-B4F5-D7BD-AC4697A46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760043"/>
            <a:ext cx="187723" cy="18772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5A4641-F6E9-1941-0E1B-F2596EF174D2}"/>
              </a:ext>
            </a:extLst>
          </p:cNvPr>
          <p:cNvSpPr txBox="1">
            <a:spLocks/>
          </p:cNvSpPr>
          <p:nvPr/>
        </p:nvSpPr>
        <p:spPr>
          <a:xfrm>
            <a:off x="508986" y="6127149"/>
            <a:ext cx="6544550" cy="844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Now, look through the code and fill in the missing blanks (where you see ‘___’)</a:t>
            </a:r>
            <a:endParaRPr lang="en-GB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Read the comments above each for hints on what to input</a:t>
            </a:r>
          </a:p>
        </p:txBody>
      </p:sp>
      <p:pic>
        <p:nvPicPr>
          <p:cNvPr id="14" name="Graphic 13" descr="Windy with solid fill">
            <a:extLst>
              <a:ext uri="{FF2B5EF4-FFF2-40B4-BE49-F238E27FC236}">
                <a16:creationId xmlns:a16="http://schemas.microsoft.com/office/drawing/2014/main" id="{13717D9C-9E0D-3272-A58E-087C3009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6161872"/>
            <a:ext cx="187723" cy="187723"/>
          </a:xfrm>
          <a:prstGeom prst="rect">
            <a:avLst/>
          </a:prstGeom>
        </p:spPr>
      </p:pic>
      <p:pic>
        <p:nvPicPr>
          <p:cNvPr id="15" name="Graphic 14" descr="Windy with solid fill">
            <a:extLst>
              <a:ext uri="{FF2B5EF4-FFF2-40B4-BE49-F238E27FC236}">
                <a16:creationId xmlns:a16="http://schemas.microsoft.com/office/drawing/2014/main" id="{87FDE706-8849-8DD1-6A34-E55A7DCFF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44" y="6467687"/>
            <a:ext cx="187723" cy="187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0BF36-3306-C9B0-B2F0-158FE2181206}"/>
              </a:ext>
            </a:extLst>
          </p:cNvPr>
          <p:cNvSpPr txBox="1"/>
          <p:nvPr/>
        </p:nvSpPr>
        <p:spPr>
          <a:xfrm>
            <a:off x="554867" y="9107351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D4618-7121-A886-3A6B-472021A51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619" y="2072703"/>
            <a:ext cx="3480435" cy="31515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5C4B54-A415-3ED5-0111-3C0DD93EC5C4}"/>
              </a:ext>
            </a:extLst>
          </p:cNvPr>
          <p:cNvCxnSpPr/>
          <p:nvPr/>
        </p:nvCxnSpPr>
        <p:spPr>
          <a:xfrm>
            <a:off x="1658348" y="5017683"/>
            <a:ext cx="4786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A80499-1F06-455F-187E-018946827CF0}"/>
              </a:ext>
            </a:extLst>
          </p:cNvPr>
          <p:cNvSpPr txBox="1"/>
          <p:nvPr/>
        </p:nvSpPr>
        <p:spPr>
          <a:xfrm>
            <a:off x="403592" y="5705226"/>
            <a:ext cx="2530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4: Filling in the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437F-97D0-5228-EC6D-A6550761D2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6"/>
          <a:stretch>
            <a:fillRect/>
          </a:stretch>
        </p:blipFill>
        <p:spPr bwMode="auto">
          <a:xfrm>
            <a:off x="461005" y="6945297"/>
            <a:ext cx="2948020" cy="2133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6C57BE-250F-4753-FFFE-49A8F1221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025" y="6945297"/>
            <a:ext cx="3529850" cy="21337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DFE6C-00D3-3C2D-DF93-03DF0AB55A9F}"/>
              </a:ext>
            </a:extLst>
          </p:cNvPr>
          <p:cNvCxnSpPr/>
          <p:nvPr/>
        </p:nvCxnSpPr>
        <p:spPr>
          <a:xfrm>
            <a:off x="1794510" y="7635240"/>
            <a:ext cx="0" cy="392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C21A9E-C25C-8212-686D-46BD2FEBE61D}"/>
              </a:ext>
            </a:extLst>
          </p:cNvPr>
          <p:cNvCxnSpPr/>
          <p:nvPr/>
        </p:nvCxnSpPr>
        <p:spPr>
          <a:xfrm>
            <a:off x="2449830" y="7635240"/>
            <a:ext cx="0" cy="392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D75FF9-ADC5-5088-203B-F7ACB8DC5363}"/>
              </a:ext>
            </a:extLst>
          </p:cNvPr>
          <p:cNvCxnSpPr>
            <a:cxnSpLocks/>
          </p:cNvCxnSpPr>
          <p:nvPr/>
        </p:nvCxnSpPr>
        <p:spPr>
          <a:xfrm>
            <a:off x="2087880" y="8195310"/>
            <a:ext cx="0" cy="285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1D3281-7E07-BC03-9D47-F6BC7975DF73}"/>
              </a:ext>
            </a:extLst>
          </p:cNvPr>
          <p:cNvCxnSpPr>
            <a:cxnSpLocks/>
          </p:cNvCxnSpPr>
          <p:nvPr/>
        </p:nvCxnSpPr>
        <p:spPr>
          <a:xfrm>
            <a:off x="1272540" y="8580120"/>
            <a:ext cx="0" cy="285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BD57AD-E9CF-7314-E1AA-108F513AEDED}"/>
              </a:ext>
            </a:extLst>
          </p:cNvPr>
          <p:cNvCxnSpPr/>
          <p:nvPr/>
        </p:nvCxnSpPr>
        <p:spPr>
          <a:xfrm>
            <a:off x="4781550" y="7383780"/>
            <a:ext cx="0" cy="251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DD95E2-BAE8-9080-C42E-DCE7272C00B8}"/>
              </a:ext>
            </a:extLst>
          </p:cNvPr>
          <p:cNvCxnSpPr/>
          <p:nvPr/>
        </p:nvCxnSpPr>
        <p:spPr>
          <a:xfrm>
            <a:off x="4922520" y="8328660"/>
            <a:ext cx="0" cy="251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26F28FF-1D91-0DCF-FA9F-E8C9500CA501}"/>
              </a:ext>
            </a:extLst>
          </p:cNvPr>
          <p:cNvSpPr/>
          <p:nvPr/>
        </p:nvSpPr>
        <p:spPr>
          <a:xfrm>
            <a:off x="1682583" y="8050648"/>
            <a:ext cx="213867" cy="894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56EAB-87F3-A083-88AF-28617C00C20F}"/>
              </a:ext>
            </a:extLst>
          </p:cNvPr>
          <p:cNvSpPr/>
          <p:nvPr/>
        </p:nvSpPr>
        <p:spPr>
          <a:xfrm>
            <a:off x="2342896" y="8050648"/>
            <a:ext cx="213867" cy="894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ED00FA-7452-AADD-96FE-D7544E04B7B5}"/>
              </a:ext>
            </a:extLst>
          </p:cNvPr>
          <p:cNvSpPr/>
          <p:nvPr/>
        </p:nvSpPr>
        <p:spPr>
          <a:xfrm>
            <a:off x="1957194" y="8481060"/>
            <a:ext cx="213867" cy="894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4FC4A-4150-0167-51DF-75B540C2A034}"/>
              </a:ext>
            </a:extLst>
          </p:cNvPr>
          <p:cNvSpPr/>
          <p:nvPr/>
        </p:nvSpPr>
        <p:spPr>
          <a:xfrm>
            <a:off x="1165606" y="8882996"/>
            <a:ext cx="213867" cy="894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DBFC50-E3C7-09F5-07BC-C8E59256C0FC}"/>
              </a:ext>
            </a:extLst>
          </p:cNvPr>
          <p:cNvSpPr/>
          <p:nvPr/>
        </p:nvSpPr>
        <p:spPr>
          <a:xfrm>
            <a:off x="4678980" y="7635240"/>
            <a:ext cx="213867" cy="41173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289DF-A247-58AB-BAC6-A66EC118E8B1}"/>
              </a:ext>
            </a:extLst>
          </p:cNvPr>
          <p:cNvSpPr/>
          <p:nvPr/>
        </p:nvSpPr>
        <p:spPr>
          <a:xfrm>
            <a:off x="4819030" y="8603356"/>
            <a:ext cx="213867" cy="41173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0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D7E4A-D907-527B-4E60-5D4A5D9E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81A8-5D75-D0B1-4A08-260494EC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7838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Click the </a:t>
            </a:r>
            <a:r>
              <a:rPr lang="en-GB" sz="1400" b="1" dirty="0"/>
              <a:t>Green Play Button </a:t>
            </a:r>
            <a:r>
              <a:rPr lang="en-GB" sz="1400" dirty="0"/>
              <a:t>in the top left corner of </a:t>
            </a:r>
            <a:r>
              <a:rPr lang="en-GB" sz="1400" b="1" dirty="0"/>
              <a:t>Thonny</a:t>
            </a:r>
            <a:r>
              <a:rPr lang="en-GB" sz="1400" dirty="0"/>
              <a:t> to start the program.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E972A-C547-DF6F-8046-208639707561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8FE098-9652-09DF-8BF5-2842A8EEE389}"/>
              </a:ext>
            </a:extLst>
          </p:cNvPr>
          <p:cNvSpPr txBox="1"/>
          <p:nvPr/>
        </p:nvSpPr>
        <p:spPr>
          <a:xfrm>
            <a:off x="120505" y="134981"/>
            <a:ext cx="305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Programming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EF33FB-9EFC-C52C-FC6A-CC39C84C58D7}"/>
              </a:ext>
            </a:extLst>
          </p:cNvPr>
          <p:cNvSpPr txBox="1"/>
          <p:nvPr/>
        </p:nvSpPr>
        <p:spPr>
          <a:xfrm>
            <a:off x="403592" y="805053"/>
            <a:ext cx="389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5: Running and Testing the Program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5BA74B-C9AE-12EC-1B13-84FC9A64F432}"/>
              </a:ext>
            </a:extLst>
          </p:cNvPr>
          <p:cNvSpPr txBox="1"/>
          <p:nvPr/>
        </p:nvSpPr>
        <p:spPr>
          <a:xfrm>
            <a:off x="1841499" y="412672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7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C79E3F98-DC82-9576-295B-8D271A1A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71732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95C95A1-318A-B53C-14EE-12167485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098FE-48BE-7AD5-10E6-7CED84C0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5</a:t>
            </a:fld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194AE3-737A-9098-9EDB-D2A21595421C}"/>
              </a:ext>
            </a:extLst>
          </p:cNvPr>
          <p:cNvSpPr txBox="1">
            <a:spLocks/>
          </p:cNvSpPr>
          <p:nvPr/>
        </p:nvSpPr>
        <p:spPr>
          <a:xfrm>
            <a:off x="508986" y="4592262"/>
            <a:ext cx="6544550" cy="1998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If successful, you will see:</a:t>
            </a:r>
          </a:p>
          <a:p>
            <a:pPr lvl="1"/>
            <a:r>
              <a:rPr lang="en-GB" sz="1400" dirty="0"/>
              <a:t>Readings print to the </a:t>
            </a:r>
            <a:r>
              <a:rPr lang="en-GB" sz="1400" b="1" dirty="0"/>
              <a:t>Shell</a:t>
            </a:r>
            <a:r>
              <a:rPr lang="en-GB" sz="1400" dirty="0"/>
              <a:t> at the bottom </a:t>
            </a:r>
            <a:r>
              <a:rPr lang="en-GB" sz="1400" b="1" dirty="0"/>
              <a:t>Thonny.</a:t>
            </a:r>
            <a:endParaRPr lang="en-GB" sz="1400" dirty="0"/>
          </a:p>
          <a:p>
            <a:pPr lvl="1"/>
            <a:r>
              <a:rPr lang="en-GB" sz="1400" dirty="0"/>
              <a:t>A graph being plotted in real time.</a:t>
            </a:r>
          </a:p>
          <a:p>
            <a:pPr lvl="1"/>
            <a:r>
              <a:rPr lang="en-GB" sz="1400" dirty="0"/>
              <a:t>The LED blinking once every second</a:t>
            </a:r>
          </a:p>
          <a:p>
            <a:pPr lvl="1"/>
            <a:r>
              <a:rPr lang="en-GB" sz="1400" dirty="0"/>
              <a:t>A file created in the left </a:t>
            </a:r>
            <a:r>
              <a:rPr lang="en-GB" sz="1400" b="1" dirty="0"/>
              <a:t>Files</a:t>
            </a:r>
            <a:r>
              <a:rPr lang="en-GB" sz="1400" dirty="0"/>
              <a:t> tab called </a:t>
            </a:r>
            <a:r>
              <a:rPr lang="en-GB" sz="1400" b="1" dirty="0"/>
              <a:t>“data.csv”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Try touching each wire from the ADC with your fingers and observe how it affects the data shown in the plot.</a:t>
            </a:r>
          </a:p>
        </p:txBody>
      </p:sp>
      <p:pic>
        <p:nvPicPr>
          <p:cNvPr id="14" name="Graphic 13" descr="Windy with solid fill">
            <a:extLst>
              <a:ext uri="{FF2B5EF4-FFF2-40B4-BE49-F238E27FC236}">
                <a16:creationId xmlns:a16="http://schemas.microsoft.com/office/drawing/2014/main" id="{FD1CFC99-4046-4AFD-CD9D-BC1E46B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4626985"/>
            <a:ext cx="187723" cy="187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C88FC3-2FA1-D637-4476-8DD1AF307ADF}"/>
              </a:ext>
            </a:extLst>
          </p:cNvPr>
          <p:cNvSpPr txBox="1"/>
          <p:nvPr/>
        </p:nvSpPr>
        <p:spPr>
          <a:xfrm>
            <a:off x="555858" y="8193150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8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EB218B-3F2E-F63C-10D0-D8441E11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499" y="1757440"/>
            <a:ext cx="3876675" cy="2343150"/>
          </a:xfrm>
          <a:prstGeom prst="rect">
            <a:avLst/>
          </a:prstGeom>
        </p:spPr>
      </p:pic>
      <p:pic>
        <p:nvPicPr>
          <p:cNvPr id="9" name="Picture 8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38A5DC45-2EC1-44C6-CBAB-AE33348F3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58" y="6556342"/>
            <a:ext cx="6483643" cy="159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54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5336B-F0D2-5A9F-8785-4EB7F4B7F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24BC12-384A-9616-43B7-620FFEC399DF}"/>
              </a:ext>
            </a:extLst>
          </p:cNvPr>
          <p:cNvGrpSpPr/>
          <p:nvPr/>
        </p:nvGrpSpPr>
        <p:grpSpPr>
          <a:xfrm>
            <a:off x="217304" y="4868991"/>
            <a:ext cx="7023471" cy="531857"/>
            <a:chOff x="268102" y="6732738"/>
            <a:chExt cx="7023471" cy="1056880"/>
          </a:xfrm>
        </p:grpSpPr>
        <p:sp>
          <p:nvSpPr>
            <p:cNvPr id="21" name="Rounded Rectangle 27">
              <a:extLst>
                <a:ext uri="{FF2B5EF4-FFF2-40B4-BE49-F238E27FC236}">
                  <a16:creationId xmlns:a16="http://schemas.microsoft.com/office/drawing/2014/main" id="{8C6BFEA2-81C1-6DC8-534B-A1972A4C6FE1}"/>
                </a:ext>
              </a:extLst>
            </p:cNvPr>
            <p:cNvSpPr/>
            <p:nvPr/>
          </p:nvSpPr>
          <p:spPr>
            <a:xfrm>
              <a:off x="268102" y="6732738"/>
              <a:ext cx="7023471" cy="1056880"/>
            </a:xfrm>
            <a:prstGeom prst="roundRect">
              <a:avLst>
                <a:gd name="adj" fmla="val 1260"/>
              </a:avLst>
            </a:prstGeom>
            <a:solidFill>
              <a:srgbClr val="FFC416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AE3AA2-ED2B-CB38-E0AE-B744BBC41E48}"/>
                </a:ext>
              </a:extLst>
            </p:cNvPr>
            <p:cNvCxnSpPr/>
            <p:nvPr/>
          </p:nvCxnSpPr>
          <p:spPr>
            <a:xfrm>
              <a:off x="268102" y="6732738"/>
              <a:ext cx="7023471" cy="0"/>
            </a:xfrm>
            <a:prstGeom prst="line">
              <a:avLst/>
            </a:prstGeom>
            <a:ln w="25400">
              <a:solidFill>
                <a:srgbClr val="FFC41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B821-197B-5559-B294-8FE4C498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40"/>
            <a:ext cx="6544550" cy="61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If you see the error below in your </a:t>
            </a:r>
            <a:r>
              <a:rPr lang="en-GB" sz="1400" b="1" dirty="0"/>
              <a:t>Shell</a:t>
            </a:r>
            <a:r>
              <a:rPr lang="en-GB" sz="1400" dirty="0"/>
              <a:t>, it means you missed one of the blanks to fill in. </a:t>
            </a:r>
            <a:endParaRPr lang="en-AU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E19A72-40B4-9E41-BB3C-8A3DA13AE467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51DACC-3E09-D40F-3532-1FA494D29792}"/>
              </a:ext>
            </a:extLst>
          </p:cNvPr>
          <p:cNvSpPr txBox="1"/>
          <p:nvPr/>
        </p:nvSpPr>
        <p:spPr>
          <a:xfrm>
            <a:off x="120505" y="134981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Programming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804B04-5D60-9E51-B6DA-067204F74C42}"/>
              </a:ext>
            </a:extLst>
          </p:cNvPr>
          <p:cNvSpPr txBox="1"/>
          <p:nvPr/>
        </p:nvSpPr>
        <p:spPr>
          <a:xfrm>
            <a:off x="403592" y="805053"/>
            <a:ext cx="1692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Troubleshooting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8EC034-F3DC-4ADD-D962-0BF0117F9DBE}"/>
              </a:ext>
            </a:extLst>
          </p:cNvPr>
          <p:cNvSpPr txBox="1"/>
          <p:nvPr/>
        </p:nvSpPr>
        <p:spPr>
          <a:xfrm>
            <a:off x="2221923" y="4391606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9</a:t>
            </a:r>
          </a:p>
        </p:txBody>
      </p:sp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C52DB517-EAE0-AFB3-ED3E-55969DDA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6B371B0-2A68-A8B8-E968-3B3124ACF975}"/>
              </a:ext>
            </a:extLst>
          </p:cNvPr>
          <p:cNvSpPr txBox="1">
            <a:spLocks/>
          </p:cNvSpPr>
          <p:nvPr/>
        </p:nvSpPr>
        <p:spPr>
          <a:xfrm>
            <a:off x="507562" y="4889185"/>
            <a:ext cx="6544550" cy="61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If you see this error below in your </a:t>
            </a:r>
            <a:r>
              <a:rPr lang="en-GB" sz="1400" b="1" dirty="0"/>
              <a:t>Shell</a:t>
            </a:r>
            <a:r>
              <a:rPr lang="en-GB" sz="1400" dirty="0"/>
              <a:t>, double check your wiring. This indicates the Raspberry Pi Pico cannot read from your ADC.</a:t>
            </a:r>
            <a:endParaRPr lang="en-AU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8E45C-DDC7-5183-C26E-F3B96310C31D}"/>
              </a:ext>
            </a:extLst>
          </p:cNvPr>
          <p:cNvSpPr txBox="1"/>
          <p:nvPr/>
        </p:nvSpPr>
        <p:spPr>
          <a:xfrm>
            <a:off x="2316738" y="854243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10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66C0027-1B34-7168-6EBB-3E45FB89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6</a:t>
            </a:fld>
            <a:endParaRPr lang="en-AU"/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CCBE3E8-364A-3B23-56FA-19A719B6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585" y="1847570"/>
            <a:ext cx="2984500" cy="25273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CCE22A-4AEC-C454-8D67-F907F98B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52" y="5500815"/>
            <a:ext cx="2844165" cy="299593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7D4871-0AC0-02BE-3037-CB955BEF7B8A}"/>
              </a:ext>
            </a:extLst>
          </p:cNvPr>
          <p:cNvGrpSpPr/>
          <p:nvPr/>
        </p:nvGrpSpPr>
        <p:grpSpPr>
          <a:xfrm>
            <a:off x="286544" y="9100960"/>
            <a:ext cx="7023471" cy="454878"/>
            <a:chOff x="268102" y="6732738"/>
            <a:chExt cx="7023471" cy="1056880"/>
          </a:xfrm>
        </p:grpSpPr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1EDB27D2-1594-6B22-22FD-8F897F518FBE}"/>
                </a:ext>
              </a:extLst>
            </p:cNvPr>
            <p:cNvSpPr/>
            <p:nvPr/>
          </p:nvSpPr>
          <p:spPr>
            <a:xfrm>
              <a:off x="268102" y="6732738"/>
              <a:ext cx="7023471" cy="1056880"/>
            </a:xfrm>
            <a:prstGeom prst="roundRect">
              <a:avLst>
                <a:gd name="adj" fmla="val 1260"/>
              </a:avLst>
            </a:prstGeom>
            <a:solidFill>
              <a:srgbClr val="FFC416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AF6982-ACF7-A877-EF63-2E3B984F515A}"/>
                </a:ext>
              </a:extLst>
            </p:cNvPr>
            <p:cNvCxnSpPr/>
            <p:nvPr/>
          </p:nvCxnSpPr>
          <p:spPr>
            <a:xfrm>
              <a:off x="268102" y="6732738"/>
              <a:ext cx="7023471" cy="0"/>
            </a:xfrm>
            <a:prstGeom prst="line">
              <a:avLst/>
            </a:prstGeom>
            <a:ln w="25400">
              <a:solidFill>
                <a:srgbClr val="FFC41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4FB2DD-967E-664E-92F1-E0B22902C4DA}"/>
              </a:ext>
            </a:extLst>
          </p:cNvPr>
          <p:cNvSpPr txBox="1"/>
          <p:nvPr/>
        </p:nvSpPr>
        <p:spPr>
          <a:xfrm>
            <a:off x="217304" y="913991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⚠️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72E921-0629-93A6-4981-B3546C9357D1}"/>
              </a:ext>
            </a:extLst>
          </p:cNvPr>
          <p:cNvSpPr txBox="1">
            <a:spLocks/>
          </p:cNvSpPr>
          <p:nvPr/>
        </p:nvSpPr>
        <p:spPr>
          <a:xfrm>
            <a:off x="555858" y="9157519"/>
            <a:ext cx="6544550" cy="29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/>
              <a:t>If you are still having problems, ask for help from a tutor.</a:t>
            </a:r>
            <a:endParaRPr lang="en-AU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8C047D-F9FA-4533-8DB2-03D91F7E7910}"/>
              </a:ext>
            </a:extLst>
          </p:cNvPr>
          <p:cNvSpPr txBox="1"/>
          <p:nvPr/>
        </p:nvSpPr>
        <p:spPr>
          <a:xfrm>
            <a:off x="148064" y="49079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⚠️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0C15F4-8975-7AA0-6433-F13C4D7F9AFD}"/>
              </a:ext>
            </a:extLst>
          </p:cNvPr>
          <p:cNvGrpSpPr/>
          <p:nvPr/>
        </p:nvGrpSpPr>
        <p:grpSpPr>
          <a:xfrm>
            <a:off x="286544" y="1227652"/>
            <a:ext cx="7023471" cy="580961"/>
            <a:chOff x="268102" y="6732738"/>
            <a:chExt cx="7023471" cy="1056880"/>
          </a:xfrm>
        </p:grpSpPr>
        <p:sp>
          <p:nvSpPr>
            <p:cNvPr id="27" name="Rounded Rectangle 27">
              <a:extLst>
                <a:ext uri="{FF2B5EF4-FFF2-40B4-BE49-F238E27FC236}">
                  <a16:creationId xmlns:a16="http://schemas.microsoft.com/office/drawing/2014/main" id="{EBCABE1D-2A65-F9C2-902A-0641D4BB155A}"/>
                </a:ext>
              </a:extLst>
            </p:cNvPr>
            <p:cNvSpPr/>
            <p:nvPr/>
          </p:nvSpPr>
          <p:spPr>
            <a:xfrm>
              <a:off x="268102" y="6732738"/>
              <a:ext cx="7023471" cy="1056880"/>
            </a:xfrm>
            <a:prstGeom prst="roundRect">
              <a:avLst>
                <a:gd name="adj" fmla="val 1260"/>
              </a:avLst>
            </a:prstGeom>
            <a:solidFill>
              <a:srgbClr val="FFC416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762CB2-C7B3-5B33-2BA8-92512FAEC387}"/>
                </a:ext>
              </a:extLst>
            </p:cNvPr>
            <p:cNvCxnSpPr/>
            <p:nvPr/>
          </p:nvCxnSpPr>
          <p:spPr>
            <a:xfrm>
              <a:off x="268102" y="6732738"/>
              <a:ext cx="7023471" cy="0"/>
            </a:xfrm>
            <a:prstGeom prst="line">
              <a:avLst/>
            </a:prstGeom>
            <a:ln w="25400">
              <a:solidFill>
                <a:srgbClr val="FFC41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5BD9782-8DA3-E38D-35C4-19966E18CA15}"/>
              </a:ext>
            </a:extLst>
          </p:cNvPr>
          <p:cNvSpPr txBox="1"/>
          <p:nvPr/>
        </p:nvSpPr>
        <p:spPr>
          <a:xfrm>
            <a:off x="217304" y="126661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87262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434</Words>
  <Application>Microsoft Office PowerPoint</Application>
  <PresentationFormat>Custom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Sanjana Bhatnagar</dc:creator>
  <cp:lastModifiedBy>Jayden MacKenzie</cp:lastModifiedBy>
  <cp:revision>3</cp:revision>
  <dcterms:created xsi:type="dcterms:W3CDTF">2025-07-08T00:59:44Z</dcterms:created>
  <dcterms:modified xsi:type="dcterms:W3CDTF">2025-10-15T00:50:17Z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2025-07-08T06:47:09Z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cb9687d7-dd80-4527-b77b-770ad3a05a15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</Properties>
</file>